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87" r:id="rId4"/>
    <p:sldMasterId id="2147483701" r:id="rId5"/>
  </p:sldMasterIdLst>
  <p:notesMasterIdLst>
    <p:notesMasterId r:id="rId42"/>
  </p:notesMasterIdLst>
  <p:sldIdLst>
    <p:sldId id="256" r:id="rId6"/>
    <p:sldId id="257" r:id="rId7"/>
    <p:sldId id="278" r:id="rId8"/>
    <p:sldId id="277" r:id="rId9"/>
    <p:sldId id="258" r:id="rId10"/>
    <p:sldId id="259" r:id="rId11"/>
    <p:sldId id="279" r:id="rId12"/>
    <p:sldId id="280" r:id="rId13"/>
    <p:sldId id="260" r:id="rId14"/>
    <p:sldId id="261" r:id="rId15"/>
    <p:sldId id="281" r:id="rId16"/>
    <p:sldId id="282" r:id="rId17"/>
    <p:sldId id="283" r:id="rId18"/>
    <p:sldId id="262" r:id="rId19"/>
    <p:sldId id="263" r:id="rId20"/>
    <p:sldId id="264" r:id="rId21"/>
    <p:sldId id="265" r:id="rId22"/>
    <p:sldId id="274" r:id="rId23"/>
    <p:sldId id="276" r:id="rId24"/>
    <p:sldId id="273" r:id="rId25"/>
    <p:sldId id="266" r:id="rId26"/>
    <p:sldId id="275" r:id="rId27"/>
    <p:sldId id="267" r:id="rId28"/>
    <p:sldId id="286" r:id="rId29"/>
    <p:sldId id="284" r:id="rId30"/>
    <p:sldId id="268" r:id="rId31"/>
    <p:sldId id="271" r:id="rId32"/>
    <p:sldId id="285" r:id="rId33"/>
    <p:sldId id="287" r:id="rId34"/>
    <p:sldId id="288" r:id="rId35"/>
    <p:sldId id="289" r:id="rId36"/>
    <p:sldId id="290" r:id="rId37"/>
    <p:sldId id="291" r:id="rId38"/>
    <p:sldId id="269" r:id="rId39"/>
    <p:sldId id="270" r:id="rId40"/>
    <p:sldId id="272" r:id="rId41"/>
  </p:sldIdLst>
  <p:sldSz cx="9144000" cy="6840538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1380" y="32"/>
      </p:cViewPr>
      <p:guideLst>
        <p:guide orient="horz" pos="215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5">
  <dgm:title val=""/>
  <dgm:desc val=""/>
  <dgm:catLst>
    <dgm:cat type="accent4" pri="11500"/>
  </dgm:catLst>
  <dgm:styleLbl name="node0">
    <dgm:fillClrLst meth="cycle"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alpha val="9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alpha val="90000"/>
      </a:schemeClr>
      <a:schemeClr val="accent4">
        <a:alpha val="5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/>
    <dgm:txEffectClrLst/>
  </dgm:styleLbl>
  <dgm:styleLbl name="lnNode1">
    <dgm:fillClrLst>
      <a:schemeClr val="accent4">
        <a:shade val="90000"/>
      </a:schemeClr>
      <a:schemeClr val="accent4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  <a:alpha val="90000"/>
      </a:schemeClr>
      <a:schemeClr val="accent4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alpha val="90000"/>
        <a:tint val="40000"/>
      </a:schemeClr>
      <a:schemeClr val="accent4">
        <a:alpha val="5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ED9C3E2-F473-804F-9DB8-4716EEB16266}" type="doc">
      <dgm:prSet loTypeId="urn:microsoft.com/office/officeart/2005/8/layout/pyramid3" loCatId="" qsTypeId="urn:microsoft.com/office/officeart/2005/8/quickstyle/3D2" qsCatId="3D" csTypeId="urn:microsoft.com/office/officeart/2005/8/colors/accent4_5" csCatId="accent4" phldr="1"/>
      <dgm:spPr/>
    </dgm:pt>
    <dgm:pt modelId="{1DC8BD86-72A3-024F-8E41-DC83B3A2D86E}">
      <dgm:prSet phldrT="[Texte]" custT="1"/>
      <dgm:spPr/>
      <dgm:t>
        <a:bodyPr/>
        <a:lstStyle/>
        <a:p>
          <a:r>
            <a:rPr lang="fr-FR" sz="1600" b="1" baseline="0" dirty="0"/>
            <a:t>Up to 7 non-URBACT </a:t>
          </a:r>
          <a:r>
            <a:rPr lang="fr-FR" sz="1600" b="1" baseline="0" dirty="0" err="1"/>
            <a:t>cities</a:t>
          </a:r>
          <a:endParaRPr lang="fr-FR" sz="1600" b="1" dirty="0"/>
        </a:p>
      </dgm:t>
    </dgm:pt>
    <dgm:pt modelId="{F35EEB93-BCF7-5E43-B6CF-9907ED6BCF86}" type="parTrans" cxnId="{E1D7FAD3-090A-994E-B5B2-37E299445734}">
      <dgm:prSet/>
      <dgm:spPr/>
      <dgm:t>
        <a:bodyPr/>
        <a:lstStyle/>
        <a:p>
          <a:endParaRPr lang="fr-FR"/>
        </a:p>
      </dgm:t>
    </dgm:pt>
    <dgm:pt modelId="{47672CBF-5DF1-6E44-9A00-2AC49EC9D170}" type="sibTrans" cxnId="{E1D7FAD3-090A-994E-B5B2-37E299445734}">
      <dgm:prSet/>
      <dgm:spPr/>
      <dgm:t>
        <a:bodyPr/>
        <a:lstStyle/>
        <a:p>
          <a:endParaRPr lang="fr-FR"/>
        </a:p>
      </dgm:t>
    </dgm:pt>
    <dgm:pt modelId="{0F6C19E6-7AF9-3E4A-9843-A7A7896C5C33}">
      <dgm:prSet phldrT="[Texte]" custT="1"/>
      <dgm:spPr/>
      <dgm:t>
        <a:bodyPr/>
        <a:lstStyle/>
        <a:p>
          <a:r>
            <a:rPr lang="fr-FR" sz="1400" dirty="0"/>
            <a:t>Good</a:t>
          </a:r>
          <a:r>
            <a:rPr lang="fr-FR" sz="1400" baseline="0" dirty="0"/>
            <a:t> practice</a:t>
          </a:r>
          <a:br>
            <a:rPr lang="fr-FR" sz="1400" baseline="0" dirty="0"/>
          </a:br>
          <a:r>
            <a:rPr lang="fr-FR" sz="1400" baseline="0" dirty="0" err="1"/>
            <a:t>from</a:t>
          </a:r>
          <a:r>
            <a:rPr lang="fr-FR" sz="1400" baseline="0" dirty="0"/>
            <a:t> an URBACT city</a:t>
          </a:r>
          <a:endParaRPr lang="fr-FR" sz="1400" dirty="0"/>
        </a:p>
      </dgm:t>
    </dgm:pt>
    <dgm:pt modelId="{DCF2FDB8-140C-CD44-BB9D-11D3C8E91333}" type="parTrans" cxnId="{64D66CA2-62FF-F947-9DAD-07834B1FFB73}">
      <dgm:prSet/>
      <dgm:spPr/>
      <dgm:t>
        <a:bodyPr/>
        <a:lstStyle/>
        <a:p>
          <a:endParaRPr lang="fr-FR"/>
        </a:p>
      </dgm:t>
    </dgm:pt>
    <dgm:pt modelId="{29B46B4D-8B4C-9A4C-96DC-EEB87DF57181}" type="sibTrans" cxnId="{64D66CA2-62FF-F947-9DAD-07834B1FFB73}">
      <dgm:prSet/>
      <dgm:spPr/>
      <dgm:t>
        <a:bodyPr/>
        <a:lstStyle/>
        <a:p>
          <a:endParaRPr lang="fr-FR"/>
        </a:p>
      </dgm:t>
    </dgm:pt>
    <dgm:pt modelId="{128ECAD1-4397-1D48-882B-1488D06A2D24}" type="pres">
      <dgm:prSet presAssocID="{EED9C3E2-F473-804F-9DB8-4716EEB16266}" presName="Name0" presStyleCnt="0">
        <dgm:presLayoutVars>
          <dgm:dir/>
          <dgm:animLvl val="lvl"/>
          <dgm:resizeHandles val="exact"/>
        </dgm:presLayoutVars>
      </dgm:prSet>
      <dgm:spPr/>
    </dgm:pt>
    <dgm:pt modelId="{4FFBC5F1-27E7-E349-A433-E28728BEC298}" type="pres">
      <dgm:prSet presAssocID="{1DC8BD86-72A3-024F-8E41-DC83B3A2D86E}" presName="Name8" presStyleCnt="0"/>
      <dgm:spPr/>
    </dgm:pt>
    <dgm:pt modelId="{C6629CDE-C5BB-A04B-B41A-F93C7387D768}" type="pres">
      <dgm:prSet presAssocID="{1DC8BD86-72A3-024F-8E41-DC83B3A2D86E}" presName="level" presStyleLbl="node1" presStyleIdx="0" presStyleCnt="2" custLinFactNeighborY="2702">
        <dgm:presLayoutVars>
          <dgm:chMax val="1"/>
          <dgm:bulletEnabled val="1"/>
        </dgm:presLayoutVars>
      </dgm:prSet>
      <dgm:spPr/>
    </dgm:pt>
    <dgm:pt modelId="{BF2DCD39-D93C-5341-BDC5-A206998E6E2A}" type="pres">
      <dgm:prSet presAssocID="{1DC8BD86-72A3-024F-8E41-DC83B3A2D86E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9DFFE680-29C9-E54A-A297-EE72615861CC}" type="pres">
      <dgm:prSet presAssocID="{0F6C19E6-7AF9-3E4A-9843-A7A7896C5C33}" presName="Name8" presStyleCnt="0"/>
      <dgm:spPr/>
    </dgm:pt>
    <dgm:pt modelId="{B2006120-58D0-B14B-B956-1C146C7089D4}" type="pres">
      <dgm:prSet presAssocID="{0F6C19E6-7AF9-3E4A-9843-A7A7896C5C33}" presName="level" presStyleLbl="node1" presStyleIdx="1" presStyleCnt="2">
        <dgm:presLayoutVars>
          <dgm:chMax val="1"/>
          <dgm:bulletEnabled val="1"/>
        </dgm:presLayoutVars>
      </dgm:prSet>
      <dgm:spPr/>
    </dgm:pt>
    <dgm:pt modelId="{22EF4003-B4C7-0D4D-91A8-61CEAA18D79D}" type="pres">
      <dgm:prSet presAssocID="{0F6C19E6-7AF9-3E4A-9843-A7A7896C5C33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DA67AF2C-6907-4C4D-97E1-3BCC50BBC9FD}" type="presOf" srcId="{0F6C19E6-7AF9-3E4A-9843-A7A7896C5C33}" destId="{22EF4003-B4C7-0D4D-91A8-61CEAA18D79D}" srcOrd="1" destOrd="0" presId="urn:microsoft.com/office/officeart/2005/8/layout/pyramid3"/>
    <dgm:cxn modelId="{64D66CA2-62FF-F947-9DAD-07834B1FFB73}" srcId="{EED9C3E2-F473-804F-9DB8-4716EEB16266}" destId="{0F6C19E6-7AF9-3E4A-9843-A7A7896C5C33}" srcOrd="1" destOrd="0" parTransId="{DCF2FDB8-140C-CD44-BB9D-11D3C8E91333}" sibTransId="{29B46B4D-8B4C-9A4C-96DC-EEB87DF57181}"/>
    <dgm:cxn modelId="{B6F87EA2-F439-471F-BD06-65AC9DFC87CA}" type="presOf" srcId="{0F6C19E6-7AF9-3E4A-9843-A7A7896C5C33}" destId="{B2006120-58D0-B14B-B956-1C146C7089D4}" srcOrd="0" destOrd="0" presId="urn:microsoft.com/office/officeart/2005/8/layout/pyramid3"/>
    <dgm:cxn modelId="{FB2A7EB0-1A74-4616-97C5-C5C06B4EC524}" type="presOf" srcId="{1DC8BD86-72A3-024F-8E41-DC83B3A2D86E}" destId="{C6629CDE-C5BB-A04B-B41A-F93C7387D768}" srcOrd="0" destOrd="0" presId="urn:microsoft.com/office/officeart/2005/8/layout/pyramid3"/>
    <dgm:cxn modelId="{E1D7FAD3-090A-994E-B5B2-37E299445734}" srcId="{EED9C3E2-F473-804F-9DB8-4716EEB16266}" destId="{1DC8BD86-72A3-024F-8E41-DC83B3A2D86E}" srcOrd="0" destOrd="0" parTransId="{F35EEB93-BCF7-5E43-B6CF-9907ED6BCF86}" sibTransId="{47672CBF-5DF1-6E44-9A00-2AC49EC9D170}"/>
    <dgm:cxn modelId="{CCC3D7FB-EB7C-4D4F-9BD9-B9749C01A937}" type="presOf" srcId="{1DC8BD86-72A3-024F-8E41-DC83B3A2D86E}" destId="{BF2DCD39-D93C-5341-BDC5-A206998E6E2A}" srcOrd="1" destOrd="0" presId="urn:microsoft.com/office/officeart/2005/8/layout/pyramid3"/>
    <dgm:cxn modelId="{7F40E5FE-F0EF-4AD2-8D60-E54481050078}" type="presOf" srcId="{EED9C3E2-F473-804F-9DB8-4716EEB16266}" destId="{128ECAD1-4397-1D48-882B-1488D06A2D24}" srcOrd="0" destOrd="0" presId="urn:microsoft.com/office/officeart/2005/8/layout/pyramid3"/>
    <dgm:cxn modelId="{5C35CC71-525F-4667-BD17-D416F23A0112}" type="presParOf" srcId="{128ECAD1-4397-1D48-882B-1488D06A2D24}" destId="{4FFBC5F1-27E7-E349-A433-E28728BEC298}" srcOrd="0" destOrd="0" presId="urn:microsoft.com/office/officeart/2005/8/layout/pyramid3"/>
    <dgm:cxn modelId="{CE16ADE2-2F4B-447F-9BA9-A5F9E71B8959}" type="presParOf" srcId="{4FFBC5F1-27E7-E349-A433-E28728BEC298}" destId="{C6629CDE-C5BB-A04B-B41A-F93C7387D768}" srcOrd="0" destOrd="0" presId="urn:microsoft.com/office/officeart/2005/8/layout/pyramid3"/>
    <dgm:cxn modelId="{0B645D28-4C49-422C-A53F-3107FB990935}" type="presParOf" srcId="{4FFBC5F1-27E7-E349-A433-E28728BEC298}" destId="{BF2DCD39-D93C-5341-BDC5-A206998E6E2A}" srcOrd="1" destOrd="0" presId="urn:microsoft.com/office/officeart/2005/8/layout/pyramid3"/>
    <dgm:cxn modelId="{FFFC3CCF-BD5D-4692-B719-A876A97E67FB}" type="presParOf" srcId="{128ECAD1-4397-1D48-882B-1488D06A2D24}" destId="{9DFFE680-29C9-E54A-A297-EE72615861CC}" srcOrd="1" destOrd="0" presId="urn:microsoft.com/office/officeart/2005/8/layout/pyramid3"/>
    <dgm:cxn modelId="{8059032F-A106-4254-9478-EC7919E82127}" type="presParOf" srcId="{9DFFE680-29C9-E54A-A297-EE72615861CC}" destId="{B2006120-58D0-B14B-B956-1C146C7089D4}" srcOrd="0" destOrd="0" presId="urn:microsoft.com/office/officeart/2005/8/layout/pyramid3"/>
    <dgm:cxn modelId="{02CFE7E0-F833-4703-A917-A2092255A617}" type="presParOf" srcId="{9DFFE680-29C9-E54A-A297-EE72615861CC}" destId="{22EF4003-B4C7-0D4D-91A8-61CEAA18D79D}" srcOrd="1" destOrd="0" presId="urn:microsoft.com/office/officeart/2005/8/layout/pyramid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629CDE-C5BB-A04B-B41A-F93C7387D768}">
      <dsp:nvSpPr>
        <dsp:cNvPr id="0" name=""/>
        <dsp:cNvSpPr/>
      </dsp:nvSpPr>
      <dsp:spPr>
        <a:xfrm rot="10800000">
          <a:off x="0" y="51242"/>
          <a:ext cx="4953802" cy="1896460"/>
        </a:xfrm>
        <a:prstGeom prst="trapezoid">
          <a:avLst>
            <a:gd name="adj" fmla="val 65303"/>
          </a:avLst>
        </a:prstGeom>
        <a:gradFill rotWithShape="0">
          <a:gsLst>
            <a:gs pos="0">
              <a:schemeClr val="accent4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b="1" kern="1200" baseline="0" dirty="0"/>
            <a:t>Up to 7 non-URBACT </a:t>
          </a:r>
          <a:r>
            <a:rPr lang="fr-FR" sz="1600" b="1" kern="1200" baseline="0" dirty="0" err="1"/>
            <a:t>cities</a:t>
          </a:r>
          <a:endParaRPr lang="fr-FR" sz="1600" b="1" kern="1200" dirty="0"/>
        </a:p>
      </dsp:txBody>
      <dsp:txXfrm rot="-10800000">
        <a:off x="866915" y="51242"/>
        <a:ext cx="3219971" cy="1896460"/>
      </dsp:txXfrm>
    </dsp:sp>
    <dsp:sp modelId="{B2006120-58D0-B14B-B956-1C146C7089D4}">
      <dsp:nvSpPr>
        <dsp:cNvPr id="0" name=""/>
        <dsp:cNvSpPr/>
      </dsp:nvSpPr>
      <dsp:spPr>
        <a:xfrm rot="10800000">
          <a:off x="1238450" y="1896460"/>
          <a:ext cx="2476901" cy="1896460"/>
        </a:xfrm>
        <a:prstGeom prst="trapezoid">
          <a:avLst>
            <a:gd name="adj" fmla="val 65303"/>
          </a:avLst>
        </a:prstGeom>
        <a:gradFill rotWithShape="0">
          <a:gsLst>
            <a:gs pos="0">
              <a:schemeClr val="accent4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chemeClr>
            </a:gs>
            <a:gs pos="80000">
              <a:schemeClr val="accent4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chemeClr>
            </a:gs>
            <a:gs pos="100000">
              <a:schemeClr val="accent4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kern="1200" dirty="0"/>
            <a:t>Good</a:t>
          </a:r>
          <a:r>
            <a:rPr lang="fr-FR" sz="1400" kern="1200" baseline="0" dirty="0"/>
            <a:t> practice</a:t>
          </a:r>
          <a:br>
            <a:rPr lang="fr-FR" sz="1400" kern="1200" baseline="0" dirty="0"/>
          </a:br>
          <a:r>
            <a:rPr lang="fr-FR" sz="1400" kern="1200" baseline="0" dirty="0" err="1"/>
            <a:t>from</a:t>
          </a:r>
          <a:r>
            <a:rPr lang="fr-FR" sz="1400" kern="1200" baseline="0" dirty="0"/>
            <a:t> an URBACT city</a:t>
          </a:r>
          <a:endParaRPr lang="fr-FR" sz="1400" kern="1200" dirty="0"/>
        </a:p>
      </dsp:txBody>
      <dsp:txXfrm rot="-10800000">
        <a:off x="1238450" y="1896460"/>
        <a:ext cx="2476901" cy="18964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3">
  <dgm:title val=""/>
  <dgm:desc val=""/>
  <dgm:catLst>
    <dgm:cat type="pyramid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T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T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rev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t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0138" y="812800"/>
            <a:ext cx="5359400" cy="4008438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Calibri"/>
              </a:rPr>
              <a:t>Fai clic per spostare la diapositiva</a:t>
            </a:r>
          </a:p>
        </p:txBody>
      </p:sp>
      <p:sp>
        <p:nvSpPr>
          <p:cNvPr id="137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it-IT" sz="2000" b="0" strike="noStrike" spc="-1">
                <a:latin typeface="Arial"/>
              </a:rPr>
              <a:t>Fai clic per modificare il formato delle note</a:t>
            </a:r>
          </a:p>
        </p:txBody>
      </p:sp>
      <p:sp>
        <p:nvSpPr>
          <p:cNvPr id="138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it-IT" sz="1400" b="0" strike="noStrike" spc="-1">
                <a:latin typeface="Times New Roman"/>
              </a:rPr>
              <a:t>&lt;intestazione&gt;</a:t>
            </a:r>
          </a:p>
        </p:txBody>
      </p:sp>
      <p:sp>
        <p:nvSpPr>
          <p:cNvPr id="139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r"/>
            <a:r>
              <a:rPr lang="it-IT" sz="1400" b="0" strike="noStrike" spc="-1">
                <a:latin typeface="Times New Roman"/>
              </a:rPr>
              <a:t>&lt;data/ora&gt;</a:t>
            </a:r>
          </a:p>
        </p:txBody>
      </p:sp>
      <p:sp>
        <p:nvSpPr>
          <p:cNvPr id="140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r>
              <a:rPr lang="it-IT" sz="1400" b="0" strike="noStrike" spc="-1">
                <a:latin typeface="Times New Roman"/>
              </a:rPr>
              <a:t>&lt;piè di pagina&gt;</a:t>
            </a:r>
          </a:p>
        </p:txBody>
      </p:sp>
      <p:sp>
        <p:nvSpPr>
          <p:cNvPr id="141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pPr algn="r"/>
            <a:fld id="{6CE56C36-5C2A-41CD-BBEA-EEA1DEC47360}" type="slidenum">
              <a:rPr lang="it-IT" sz="1400" b="0" strike="noStrike" spc="-1">
                <a:latin typeface="Times New Roman"/>
              </a:rPr>
              <a:t>‹N›</a:t>
            </a:fld>
            <a:endParaRPr lang="it-IT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722470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100138" y="812800"/>
            <a:ext cx="5359400" cy="4008438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dirty="0">
                <a:latin typeface="Century Gothic" panose="020B0502020202020204" pitchFamily="34" charset="0"/>
              </a:rPr>
              <a:t>URBACT III Duration: 2014-2020</a:t>
            </a:r>
          </a:p>
          <a:p>
            <a:r>
              <a:rPr lang="en-US" b="0" dirty="0">
                <a:latin typeface="Century Gothic" panose="020B0502020202020204" pitchFamily="34" charset="0"/>
              </a:rPr>
              <a:t>Budget: EUR 96 million</a:t>
            </a:r>
          </a:p>
          <a:p>
            <a:r>
              <a:rPr lang="en-US" b="0" dirty="0">
                <a:latin typeface="Century Gothic" panose="020B0502020202020204" pitchFamily="34" charset="0"/>
              </a:rPr>
              <a:t>Managing Authority: France</a:t>
            </a:r>
          </a:p>
          <a:p>
            <a:r>
              <a:rPr lang="en-GB" altLang="fr-FR" sz="1400" b="0" dirty="0">
                <a:latin typeface="Century Gothic" panose="020B0502020202020204" pitchFamily="34" charset="0"/>
              </a:rPr>
              <a:t>Monitoring Committee composed by MS/PS and Commission</a:t>
            </a:r>
            <a:endParaRPr lang="en-GB" dirty="0"/>
          </a:p>
          <a:p>
            <a:endParaRPr lang="en-GB" dirty="0"/>
          </a:p>
          <a:p>
            <a:r>
              <a:rPr lang="en-GB" b="1" baseline="0" dirty="0"/>
              <a:t>Integrated approach: </a:t>
            </a:r>
          </a:p>
          <a:p>
            <a:r>
              <a:rPr lang="en-GB" baseline="0" dirty="0"/>
              <a:t>Vertical integration: bringing together different levels of government from the local level (citizens, civil society, municipality) to regional, national (ministries), and EU levels when relevant</a:t>
            </a:r>
          </a:p>
          <a:p>
            <a:r>
              <a:rPr lang="en-GB" dirty="0"/>
              <a:t>Horizontal integration: bringing together</a:t>
            </a:r>
            <a:r>
              <a:rPr lang="en-GB" baseline="0" dirty="0"/>
              <a:t> different policy areas, economic, social, environmental, physical to ensure an integrated and sustainable action plan and results at local level</a:t>
            </a:r>
            <a:endParaRPr lang="en-GB" dirty="0"/>
          </a:p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88B859-111D-47F7-BBEC-F653417A897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31679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36650" y="685800"/>
            <a:ext cx="4584700" cy="3429000"/>
          </a:xfrm>
          <a:prstGeom prst="rect">
            <a:avLst/>
          </a:prstGeom>
        </p:spPr>
      </p:sp>
      <p:sp>
        <p:nvSpPr>
          <p:cNvPr id="208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it-IT" sz="2000" b="0" strike="noStrike" spc="-1">
              <a:latin typeface="Arial"/>
            </a:endParaRPr>
          </a:p>
        </p:txBody>
      </p:sp>
      <p:sp>
        <p:nvSpPr>
          <p:cNvPr id="209" name="TextShape 3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7FC99248-83B2-407C-A66F-D8C5D334859A}" type="slidenum">
              <a:rPr lang="en-GB" sz="1200" b="0" strike="noStrike" spc="-1">
                <a:solidFill>
                  <a:srgbClr val="000000"/>
                </a:solidFill>
                <a:latin typeface="Calibri"/>
                <a:ea typeface="ＭＳ Ｐゴシック"/>
              </a:rPr>
              <a:t>18</a:t>
            </a:fld>
            <a:endParaRPr lang="it-IT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525617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36650" y="685800"/>
            <a:ext cx="4584700" cy="3429000"/>
          </a:xfrm>
          <a:prstGeom prst="rect">
            <a:avLst/>
          </a:prstGeom>
        </p:spPr>
      </p:sp>
      <p:sp>
        <p:nvSpPr>
          <p:cNvPr id="208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it-IT" sz="2000" b="0" strike="noStrike" spc="-1">
              <a:latin typeface="Arial"/>
            </a:endParaRPr>
          </a:p>
        </p:txBody>
      </p:sp>
      <p:sp>
        <p:nvSpPr>
          <p:cNvPr id="209" name="TextShape 3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7FC99248-83B2-407C-A66F-D8C5D334859A}" type="slidenum">
              <a:rPr lang="en-GB" sz="1200" b="0" strike="noStrike" spc="-1">
                <a:solidFill>
                  <a:srgbClr val="000000"/>
                </a:solidFill>
                <a:latin typeface="Calibri"/>
                <a:ea typeface="ＭＳ Ｐゴシック"/>
              </a:rPr>
              <a:t>19</a:t>
            </a:fld>
            <a:endParaRPr lang="it-IT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388637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36650" y="685800"/>
            <a:ext cx="4584700" cy="3429000"/>
          </a:xfrm>
          <a:prstGeom prst="rect">
            <a:avLst/>
          </a:prstGeom>
        </p:spPr>
      </p:sp>
      <p:sp>
        <p:nvSpPr>
          <p:cNvPr id="208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it-IT" sz="2000" b="0" strike="noStrike" spc="-1">
              <a:latin typeface="Arial"/>
            </a:endParaRPr>
          </a:p>
        </p:txBody>
      </p:sp>
      <p:sp>
        <p:nvSpPr>
          <p:cNvPr id="209" name="TextShape 3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7FC99248-83B2-407C-A66F-D8C5D334859A}" type="slidenum">
              <a:rPr lang="en-GB" sz="1200" b="0" strike="noStrike" spc="-1">
                <a:solidFill>
                  <a:srgbClr val="000000"/>
                </a:solidFill>
                <a:latin typeface="Calibri"/>
                <a:ea typeface="ＭＳ Ｐゴシック"/>
              </a:rPr>
              <a:t>20</a:t>
            </a:fld>
            <a:endParaRPr lang="it-IT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503529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36650" y="685800"/>
            <a:ext cx="4584700" cy="3429000"/>
          </a:xfrm>
          <a:prstGeom prst="rect">
            <a:avLst/>
          </a:prstGeom>
        </p:spPr>
      </p:sp>
      <p:sp>
        <p:nvSpPr>
          <p:cNvPr id="211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it-IT" sz="2000" b="0" strike="noStrike" spc="-1">
              <a:latin typeface="Arial"/>
            </a:endParaRPr>
          </a:p>
        </p:txBody>
      </p:sp>
      <p:sp>
        <p:nvSpPr>
          <p:cNvPr id="212" name="TextShape 3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CB4A5D6E-36CC-4DA5-972E-BBD39048AEFE}" type="slidenum">
              <a:rPr lang="en-GB" sz="1200" b="0" strike="noStrike" spc="-1">
                <a:solidFill>
                  <a:srgbClr val="000000"/>
                </a:solidFill>
                <a:latin typeface="Calibri"/>
                <a:ea typeface="ＭＳ Ｐゴシック"/>
              </a:rPr>
              <a:t>21</a:t>
            </a:fld>
            <a:endParaRPr lang="it-IT" sz="12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36650" y="685800"/>
            <a:ext cx="4584700" cy="3429000"/>
          </a:xfrm>
          <a:prstGeom prst="rect">
            <a:avLst/>
          </a:prstGeom>
        </p:spPr>
      </p:sp>
      <p:sp>
        <p:nvSpPr>
          <p:cNvPr id="208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it-IT" sz="2000" b="0" strike="noStrike" spc="-1">
              <a:latin typeface="Arial"/>
            </a:endParaRPr>
          </a:p>
        </p:txBody>
      </p:sp>
      <p:sp>
        <p:nvSpPr>
          <p:cNvPr id="209" name="TextShape 3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7FC99248-83B2-407C-A66F-D8C5D334859A}" type="slidenum">
              <a:rPr lang="en-GB" sz="1200" b="0" strike="noStrike" spc="-1">
                <a:solidFill>
                  <a:srgbClr val="000000"/>
                </a:solidFill>
                <a:latin typeface="Calibri"/>
                <a:ea typeface="ＭＳ Ｐゴシック"/>
              </a:rPr>
              <a:t>22</a:t>
            </a:fld>
            <a:endParaRPr lang="it-IT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800686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36650" y="685800"/>
            <a:ext cx="4584700" cy="3429000"/>
          </a:xfrm>
          <a:prstGeom prst="rect">
            <a:avLst/>
          </a:prstGeom>
        </p:spPr>
      </p:sp>
      <p:sp>
        <p:nvSpPr>
          <p:cNvPr id="214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it-IT" sz="2000" b="0" strike="noStrike" spc="-1">
              <a:latin typeface="Arial"/>
            </a:endParaRPr>
          </a:p>
        </p:txBody>
      </p:sp>
      <p:sp>
        <p:nvSpPr>
          <p:cNvPr id="215" name="TextShape 3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EC480116-41FC-477D-B163-CAFC7C54BC8E}" type="slidenum">
              <a:rPr lang="en-GB" sz="1200" b="0" strike="noStrike" spc="-1">
                <a:solidFill>
                  <a:srgbClr val="000000"/>
                </a:solidFill>
                <a:latin typeface="Calibri"/>
                <a:ea typeface="ＭＳ Ｐゴシック"/>
              </a:rPr>
              <a:t>23</a:t>
            </a:fld>
            <a:endParaRPr lang="it-IT" sz="12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36650" y="685800"/>
            <a:ext cx="4584700" cy="3429000"/>
          </a:xfrm>
          <a:prstGeom prst="rect">
            <a:avLst/>
          </a:prstGeom>
        </p:spPr>
      </p:sp>
      <p:sp>
        <p:nvSpPr>
          <p:cNvPr id="226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it-IT" sz="2000" b="0" strike="noStrike" spc="-1">
              <a:latin typeface="Arial"/>
            </a:endParaRPr>
          </a:p>
        </p:txBody>
      </p:sp>
      <p:sp>
        <p:nvSpPr>
          <p:cNvPr id="227" name="TextShape 3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6EC46185-87D3-46C7-81FC-5E496A2F2F8A}" type="slidenum">
              <a:rPr lang="en-GB" sz="1200" b="0" strike="noStrike" spc="-1">
                <a:solidFill>
                  <a:srgbClr val="000000"/>
                </a:solidFill>
                <a:latin typeface="Calibri"/>
                <a:ea typeface="ＭＳ Ｐゴシック"/>
              </a:rPr>
              <a:t>24</a:t>
            </a:fld>
            <a:endParaRPr lang="it-IT" sz="12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36650" y="685800"/>
            <a:ext cx="4584700" cy="3429000"/>
          </a:xfrm>
          <a:prstGeom prst="rect">
            <a:avLst/>
          </a:prstGeom>
        </p:spPr>
      </p:sp>
      <p:sp>
        <p:nvSpPr>
          <p:cNvPr id="217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it-IT" sz="2000" b="0" strike="noStrike" spc="-1">
              <a:latin typeface="Arial"/>
            </a:endParaRPr>
          </a:p>
        </p:txBody>
      </p:sp>
      <p:sp>
        <p:nvSpPr>
          <p:cNvPr id="218" name="TextShape 3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27B9ADEB-5A76-4913-AA03-FBD7A59EB6AB}" type="slidenum">
              <a:rPr lang="en-GB" sz="1200" b="0" strike="noStrike" spc="-1">
                <a:solidFill>
                  <a:srgbClr val="000000"/>
                </a:solidFill>
                <a:latin typeface="Calibri"/>
                <a:ea typeface="ＭＳ Ｐゴシック"/>
              </a:rPr>
              <a:t>26</a:t>
            </a:fld>
            <a:endParaRPr lang="it-IT" sz="12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36650" y="685800"/>
            <a:ext cx="4584700" cy="3429000"/>
          </a:xfrm>
          <a:prstGeom prst="rect">
            <a:avLst/>
          </a:prstGeom>
        </p:spPr>
      </p:sp>
      <p:sp>
        <p:nvSpPr>
          <p:cNvPr id="226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it-IT" sz="2000" b="0" strike="noStrike" spc="-1">
              <a:latin typeface="Arial"/>
            </a:endParaRPr>
          </a:p>
        </p:txBody>
      </p:sp>
      <p:sp>
        <p:nvSpPr>
          <p:cNvPr id="227" name="TextShape 3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6EC46185-87D3-46C7-81FC-5E496A2F2F8A}" type="slidenum">
              <a:rPr lang="en-GB" sz="1200" b="0" strike="noStrike" spc="-1">
                <a:solidFill>
                  <a:srgbClr val="000000"/>
                </a:solidFill>
                <a:latin typeface="Calibri"/>
                <a:ea typeface="ＭＳ Ｐゴシック"/>
              </a:rPr>
              <a:t>27</a:t>
            </a:fld>
            <a:endParaRPr lang="it-IT" sz="12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36650" y="685800"/>
            <a:ext cx="4584700" cy="3429000"/>
          </a:xfrm>
          <a:prstGeom prst="rect">
            <a:avLst/>
          </a:prstGeom>
        </p:spPr>
      </p:sp>
      <p:sp>
        <p:nvSpPr>
          <p:cNvPr id="226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it-IT" sz="2000" b="0" strike="noStrike" spc="-1">
              <a:latin typeface="Arial"/>
            </a:endParaRPr>
          </a:p>
        </p:txBody>
      </p:sp>
      <p:sp>
        <p:nvSpPr>
          <p:cNvPr id="227" name="TextShape 3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6EC46185-87D3-46C7-81FC-5E496A2F2F8A}" type="slidenum">
              <a:rPr lang="en-GB" sz="1200" b="0" strike="noStrike" spc="-1">
                <a:solidFill>
                  <a:srgbClr val="000000"/>
                </a:solidFill>
                <a:latin typeface="Calibri"/>
                <a:ea typeface="ＭＳ Ｐゴシック"/>
              </a:rPr>
              <a:t>28</a:t>
            </a:fld>
            <a:endParaRPr lang="it-IT" sz="12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100138" y="812800"/>
            <a:ext cx="5359400" cy="4008438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+ Training for </a:t>
            </a:r>
            <a:r>
              <a:rPr lang="fr-FR" dirty="0" err="1"/>
              <a:t>elected</a:t>
            </a:r>
            <a:r>
              <a:rPr lang="fr-FR" baseline="0" dirty="0"/>
              <a:t> </a:t>
            </a:r>
            <a:r>
              <a:rPr lang="fr-FR" baseline="0" dirty="0" err="1"/>
              <a:t>reps</a:t>
            </a:r>
            <a:r>
              <a:rPr lang="fr-FR" baseline="0" dirty="0"/>
              <a:t> – EU </a:t>
            </a:r>
            <a:r>
              <a:rPr lang="fr-FR" baseline="0" dirty="0" err="1"/>
              <a:t>Week</a:t>
            </a:r>
            <a:r>
              <a:rPr lang="fr-FR" baseline="0" dirty="0"/>
              <a:t> 2019 + 2020</a:t>
            </a:r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88B859-111D-47F7-BBEC-F653417A897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81577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36650" y="685800"/>
            <a:ext cx="4584700" cy="3429000"/>
          </a:xfrm>
          <a:prstGeom prst="rect">
            <a:avLst/>
          </a:prstGeom>
        </p:spPr>
      </p:sp>
      <p:sp>
        <p:nvSpPr>
          <p:cNvPr id="226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it-IT" sz="2000" b="0" strike="noStrike" spc="-1">
              <a:latin typeface="Arial"/>
            </a:endParaRPr>
          </a:p>
        </p:txBody>
      </p:sp>
      <p:sp>
        <p:nvSpPr>
          <p:cNvPr id="227" name="TextShape 3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6EC46185-87D3-46C7-81FC-5E496A2F2F8A}" type="slidenum">
              <a:rPr lang="en-GB" sz="1200" b="0" strike="noStrike" spc="-1">
                <a:solidFill>
                  <a:srgbClr val="000000"/>
                </a:solidFill>
                <a:latin typeface="Calibri"/>
                <a:ea typeface="ＭＳ Ｐゴシック"/>
              </a:rPr>
              <a:t>29</a:t>
            </a:fld>
            <a:endParaRPr lang="it-IT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907591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36650" y="685800"/>
            <a:ext cx="4584700" cy="3429000"/>
          </a:xfrm>
          <a:prstGeom prst="rect">
            <a:avLst/>
          </a:prstGeom>
        </p:spPr>
      </p:sp>
      <p:sp>
        <p:nvSpPr>
          <p:cNvPr id="226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it-IT" sz="2000" b="0" strike="noStrike" spc="-1">
              <a:latin typeface="Arial"/>
            </a:endParaRPr>
          </a:p>
        </p:txBody>
      </p:sp>
      <p:sp>
        <p:nvSpPr>
          <p:cNvPr id="227" name="TextShape 3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6EC46185-87D3-46C7-81FC-5E496A2F2F8A}" type="slidenum">
              <a:rPr lang="en-GB" sz="1200" b="0" strike="noStrike" spc="-1">
                <a:solidFill>
                  <a:srgbClr val="000000"/>
                </a:solidFill>
                <a:latin typeface="Calibri"/>
                <a:ea typeface="ＭＳ Ｐゴシック"/>
              </a:rPr>
              <a:t>30</a:t>
            </a:fld>
            <a:endParaRPr lang="it-IT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7293551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36650" y="685800"/>
            <a:ext cx="4584700" cy="3429000"/>
          </a:xfrm>
          <a:prstGeom prst="rect">
            <a:avLst/>
          </a:prstGeom>
        </p:spPr>
      </p:sp>
      <p:sp>
        <p:nvSpPr>
          <p:cNvPr id="226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it-IT" sz="2000" b="0" strike="noStrike" spc="-1">
              <a:latin typeface="Arial"/>
            </a:endParaRPr>
          </a:p>
        </p:txBody>
      </p:sp>
      <p:sp>
        <p:nvSpPr>
          <p:cNvPr id="227" name="TextShape 3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6EC46185-87D3-46C7-81FC-5E496A2F2F8A}" type="slidenum">
              <a:rPr lang="en-GB" sz="1200" b="0" strike="noStrike" spc="-1">
                <a:solidFill>
                  <a:srgbClr val="000000"/>
                </a:solidFill>
                <a:latin typeface="Calibri"/>
                <a:ea typeface="ＭＳ Ｐゴシック"/>
              </a:rPr>
              <a:t>31</a:t>
            </a:fld>
            <a:endParaRPr lang="it-IT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648473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36650" y="685800"/>
            <a:ext cx="4584700" cy="3429000"/>
          </a:xfrm>
          <a:prstGeom prst="rect">
            <a:avLst/>
          </a:prstGeom>
        </p:spPr>
      </p:sp>
      <p:sp>
        <p:nvSpPr>
          <p:cNvPr id="226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it-IT" sz="2000" b="0" strike="noStrike" spc="-1">
              <a:latin typeface="Arial"/>
            </a:endParaRPr>
          </a:p>
        </p:txBody>
      </p:sp>
      <p:sp>
        <p:nvSpPr>
          <p:cNvPr id="227" name="TextShape 3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6EC46185-87D3-46C7-81FC-5E496A2F2F8A}" type="slidenum">
              <a:rPr lang="en-GB" sz="1200" b="0" strike="noStrike" spc="-1">
                <a:solidFill>
                  <a:srgbClr val="000000"/>
                </a:solidFill>
                <a:latin typeface="Calibri"/>
                <a:ea typeface="ＭＳ Ｐゴシック"/>
              </a:rPr>
              <a:t>32</a:t>
            </a:fld>
            <a:endParaRPr lang="it-IT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1279639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36650" y="685800"/>
            <a:ext cx="4584700" cy="3429000"/>
          </a:xfrm>
          <a:prstGeom prst="rect">
            <a:avLst/>
          </a:prstGeom>
        </p:spPr>
      </p:sp>
      <p:sp>
        <p:nvSpPr>
          <p:cNvPr id="226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it-IT" sz="2000" b="0" strike="noStrike" spc="-1">
              <a:latin typeface="Arial"/>
            </a:endParaRPr>
          </a:p>
        </p:txBody>
      </p:sp>
      <p:sp>
        <p:nvSpPr>
          <p:cNvPr id="227" name="TextShape 3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6EC46185-87D3-46C7-81FC-5E496A2F2F8A}" type="slidenum">
              <a:rPr lang="en-GB" sz="1200" b="0" strike="noStrike" spc="-1">
                <a:solidFill>
                  <a:srgbClr val="000000"/>
                </a:solidFill>
                <a:latin typeface="Calibri"/>
                <a:ea typeface="ＭＳ Ｐゴシック"/>
              </a:rPr>
              <a:t>33</a:t>
            </a:fld>
            <a:endParaRPr lang="it-IT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4954150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36650" y="685800"/>
            <a:ext cx="4584700" cy="3429000"/>
          </a:xfrm>
          <a:prstGeom prst="rect">
            <a:avLst/>
          </a:prstGeom>
        </p:spPr>
      </p:sp>
      <p:sp>
        <p:nvSpPr>
          <p:cNvPr id="220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it-IT" sz="2000" b="0" strike="noStrike" spc="-1">
              <a:latin typeface="Arial"/>
            </a:endParaRPr>
          </a:p>
        </p:txBody>
      </p:sp>
      <p:sp>
        <p:nvSpPr>
          <p:cNvPr id="221" name="TextShape 3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557107D1-2F1E-4D6C-99DB-CC40781FEF30}" type="slidenum">
              <a:rPr lang="en-GB" sz="1200" b="0" strike="noStrike" spc="-1">
                <a:solidFill>
                  <a:srgbClr val="000000"/>
                </a:solidFill>
                <a:latin typeface="Calibri"/>
                <a:ea typeface="ＭＳ Ｐゴシック"/>
              </a:rPr>
              <a:t>34</a:t>
            </a:fld>
            <a:endParaRPr lang="it-IT" sz="12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36650" y="685800"/>
            <a:ext cx="4584700" cy="3429000"/>
          </a:xfrm>
          <a:prstGeom prst="rect">
            <a:avLst/>
          </a:prstGeom>
        </p:spPr>
      </p:sp>
      <p:sp>
        <p:nvSpPr>
          <p:cNvPr id="223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it-IT" sz="2000" b="0" strike="noStrike" spc="-1">
              <a:latin typeface="Arial"/>
            </a:endParaRPr>
          </a:p>
        </p:txBody>
      </p:sp>
      <p:sp>
        <p:nvSpPr>
          <p:cNvPr id="224" name="TextShape 3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A690242A-4FCE-4FA5-A5D4-E1FD7798490B}" type="slidenum">
              <a:rPr lang="en-GB" sz="1200" b="0" strike="noStrike" spc="-1">
                <a:solidFill>
                  <a:srgbClr val="000000"/>
                </a:solidFill>
                <a:latin typeface="Calibri"/>
                <a:ea typeface="ＭＳ Ｐゴシック"/>
              </a:rPr>
              <a:t>35</a:t>
            </a:fld>
            <a:endParaRPr lang="it-IT" sz="12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100138" y="812800"/>
            <a:ext cx="5359400" cy="4008438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88B859-111D-47F7-BBEC-F653417A8972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92138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136650" y="685800"/>
            <a:ext cx="4584700" cy="34290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Over the next 3 months, we are focusing on our ‘Time to Share!’ campaign. The 24 networks that have been 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understanding, adapting and reusing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good practices are ready to share what they have learnt.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City stories of transfer, updated good practices in our database, local, national and regional events, culminating in the URBACT City Festival Online, 15-17 June – save the date in your calendars! [slide – Time to Share!]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 part of the Time to Share, </a:t>
            </a:r>
            <a:r>
              <a:rPr lang="fr-F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</a:t>
            </a:r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launched</a:t>
            </a:r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</a:t>
            </a:r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initiative at national</a:t>
            </a:r>
            <a:r>
              <a:rPr lang="fr-FR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level</a:t>
            </a:r>
            <a:r>
              <a:rPr lang="fr-FR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continue sharing the good practices to </a:t>
            </a:r>
            <a:r>
              <a:rPr lang="fr-FR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other</a:t>
            </a:r>
            <a:r>
              <a:rPr lang="fr-FR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cities</a:t>
            </a:r>
            <a:r>
              <a:rPr lang="fr-FR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within</a:t>
            </a:r>
            <a:r>
              <a:rPr lang="fr-FR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country. </a:t>
            </a:r>
            <a:r>
              <a:rPr lang="fr-FR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It’s</a:t>
            </a:r>
            <a:r>
              <a:rPr lang="fr-FR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also</a:t>
            </a:r>
            <a:r>
              <a:rPr lang="fr-FR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</a:t>
            </a:r>
            <a:r>
              <a:rPr lang="fr-FR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opportunity</a:t>
            </a:r>
            <a:r>
              <a:rPr lang="fr-FR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 new </a:t>
            </a:r>
            <a:r>
              <a:rPr lang="fr-FR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cities</a:t>
            </a:r>
            <a:r>
              <a:rPr lang="fr-FR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</a:t>
            </a:r>
            <a:r>
              <a:rPr lang="fr-FR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get</a:t>
            </a:r>
            <a:r>
              <a:rPr lang="fr-FR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know URBACT – and for </a:t>
            </a:r>
            <a:r>
              <a:rPr lang="fr-FR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</a:t>
            </a:r>
            <a:r>
              <a:rPr lang="fr-FR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too</a:t>
            </a:r>
            <a:r>
              <a:rPr lang="fr-FR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CDF37C-4C89-48F0-B80B-8CFB3BB914B4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43070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100138" y="812800"/>
            <a:ext cx="5359400" cy="4008438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88B859-111D-47F7-BBEC-F653417A8972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5433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36650" y="685800"/>
            <a:ext cx="4584700" cy="3429000"/>
          </a:xfrm>
          <a:prstGeom prst="rect">
            <a:avLst/>
          </a:prstGeom>
        </p:spPr>
      </p:sp>
      <p:sp>
        <p:nvSpPr>
          <p:cNvPr id="199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it-IT" sz="2000" b="0" strike="noStrike" spc="-1">
              <a:latin typeface="Arial"/>
            </a:endParaRPr>
          </a:p>
        </p:txBody>
      </p:sp>
      <p:sp>
        <p:nvSpPr>
          <p:cNvPr id="200" name="TextShape 3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3FB80C1F-5719-4B49-9440-54044352A772}" type="slidenum">
              <a:rPr lang="en-GB" sz="1200" b="0" strike="noStrike" spc="-1">
                <a:solidFill>
                  <a:srgbClr val="000000"/>
                </a:solidFill>
                <a:latin typeface="Calibri"/>
                <a:ea typeface="ＭＳ Ｐゴシック"/>
              </a:rPr>
              <a:t>14</a:t>
            </a:fld>
            <a:endParaRPr lang="it-IT" sz="12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36650" y="685800"/>
            <a:ext cx="4584700" cy="3429000"/>
          </a:xfrm>
          <a:prstGeom prst="rect">
            <a:avLst/>
          </a:prstGeom>
        </p:spPr>
      </p:sp>
      <p:sp>
        <p:nvSpPr>
          <p:cNvPr id="202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it-IT" sz="2000" b="0" strike="noStrike" spc="-1">
              <a:latin typeface="Arial"/>
            </a:endParaRPr>
          </a:p>
        </p:txBody>
      </p:sp>
      <p:sp>
        <p:nvSpPr>
          <p:cNvPr id="203" name="TextShape 3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979BC1E8-7683-438C-8C43-F84BD9B9ABF2}" type="slidenum">
              <a:rPr lang="en-GB" sz="1200" b="0" strike="noStrike" spc="-1">
                <a:solidFill>
                  <a:srgbClr val="000000"/>
                </a:solidFill>
                <a:latin typeface="Calibri"/>
                <a:ea typeface="ＭＳ Ｐゴシック"/>
              </a:rPr>
              <a:t>15</a:t>
            </a:fld>
            <a:endParaRPr lang="it-IT" sz="12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36650" y="685800"/>
            <a:ext cx="4584700" cy="3429000"/>
          </a:xfrm>
          <a:prstGeom prst="rect">
            <a:avLst/>
          </a:prstGeom>
        </p:spPr>
      </p:sp>
      <p:sp>
        <p:nvSpPr>
          <p:cNvPr id="205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it-IT" sz="2000" b="0" strike="noStrike" spc="-1">
              <a:latin typeface="Arial"/>
            </a:endParaRPr>
          </a:p>
        </p:txBody>
      </p:sp>
      <p:sp>
        <p:nvSpPr>
          <p:cNvPr id="206" name="TextShape 3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9AECF25F-5DDA-485D-BEDF-DB7E94C2EE06}" type="slidenum">
              <a:rPr lang="en-GB" sz="1200" b="0" strike="noStrike" spc="-1">
                <a:solidFill>
                  <a:srgbClr val="000000"/>
                </a:solidFill>
                <a:latin typeface="Calibri"/>
                <a:ea typeface="ＭＳ Ｐゴシック"/>
              </a:rPr>
              <a:t>16</a:t>
            </a:fld>
            <a:endParaRPr lang="it-IT" sz="12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36650" y="685800"/>
            <a:ext cx="4584700" cy="3429000"/>
          </a:xfrm>
          <a:prstGeom prst="rect">
            <a:avLst/>
          </a:prstGeom>
        </p:spPr>
      </p:sp>
      <p:sp>
        <p:nvSpPr>
          <p:cNvPr id="208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it-IT" sz="2000" b="0" strike="noStrike" spc="-1">
              <a:latin typeface="Arial"/>
            </a:endParaRPr>
          </a:p>
        </p:txBody>
      </p:sp>
      <p:sp>
        <p:nvSpPr>
          <p:cNvPr id="209" name="TextShape 3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7FC99248-83B2-407C-A66F-D8C5D334859A}" type="slidenum">
              <a:rPr lang="en-GB" sz="1200" b="0" strike="noStrike" spc="-1">
                <a:solidFill>
                  <a:srgbClr val="000000"/>
                </a:solidFill>
                <a:latin typeface="Calibri"/>
                <a:ea typeface="ＭＳ Ｐゴシック"/>
              </a:rPr>
              <a:t>17</a:t>
            </a:fld>
            <a:endParaRPr lang="it-IT" sz="12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2.png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2.png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2.png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2.png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720000" y="1800000"/>
            <a:ext cx="7703640" cy="4921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720000" y="2292480"/>
            <a:ext cx="7698960" cy="1519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720000" y="3956761"/>
            <a:ext cx="7698960" cy="1519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720000" y="1800000"/>
            <a:ext cx="7703640" cy="4921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720000" y="2292480"/>
            <a:ext cx="3756960" cy="1519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65240" y="2292480"/>
            <a:ext cx="3756960" cy="1519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720000" y="3956761"/>
            <a:ext cx="3756960" cy="1519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665240" y="3956761"/>
            <a:ext cx="3756960" cy="1519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720000" y="1800000"/>
            <a:ext cx="7703640" cy="4921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720000" y="2292480"/>
            <a:ext cx="2478960" cy="1519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323160" y="2292480"/>
            <a:ext cx="2478960" cy="1519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5926680" y="2292480"/>
            <a:ext cx="2478960" cy="1519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720000" y="3956761"/>
            <a:ext cx="2478960" cy="1519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323160" y="3956761"/>
            <a:ext cx="2478960" cy="1519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5926680" y="3956761"/>
            <a:ext cx="2478960" cy="1519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720000" y="1800000"/>
            <a:ext cx="7703640" cy="4921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720000" y="2292480"/>
            <a:ext cx="7698960" cy="3186359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it-IT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720000" y="1800000"/>
            <a:ext cx="7703640" cy="4921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body"/>
          </p:nvPr>
        </p:nvSpPr>
        <p:spPr>
          <a:xfrm>
            <a:off x="720000" y="2292480"/>
            <a:ext cx="7698960" cy="3186359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720000" y="1800000"/>
            <a:ext cx="7703640" cy="4921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720000" y="2292480"/>
            <a:ext cx="3756960" cy="3186359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4665240" y="2292480"/>
            <a:ext cx="3756960" cy="3186359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720000" y="1800000"/>
            <a:ext cx="7703640" cy="4921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720000" y="1800000"/>
            <a:ext cx="7703640" cy="2282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it-IT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720000" y="1800000"/>
            <a:ext cx="7703640" cy="4921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720000" y="2292480"/>
            <a:ext cx="3756960" cy="1519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665240" y="2292480"/>
            <a:ext cx="3756960" cy="3186359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720000" y="3956761"/>
            <a:ext cx="3756960" cy="1519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720000" y="1800000"/>
            <a:ext cx="7703640" cy="4921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720000" y="2292480"/>
            <a:ext cx="7698960" cy="3186359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it-IT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720000" y="1800000"/>
            <a:ext cx="7703640" cy="4921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720000" y="2292480"/>
            <a:ext cx="3756960" cy="3186359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4665240" y="2292480"/>
            <a:ext cx="3756960" cy="1519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4665240" y="3956761"/>
            <a:ext cx="3756960" cy="1519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720000" y="1800000"/>
            <a:ext cx="7703640" cy="4921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720000" y="2292480"/>
            <a:ext cx="3756960" cy="1519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665240" y="2292480"/>
            <a:ext cx="3756960" cy="1519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 type="body"/>
          </p:nvPr>
        </p:nvSpPr>
        <p:spPr>
          <a:xfrm>
            <a:off x="720000" y="3956761"/>
            <a:ext cx="7698960" cy="1519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720000" y="1800000"/>
            <a:ext cx="7703640" cy="4921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720000" y="2292480"/>
            <a:ext cx="7698960" cy="1519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720000" y="3956761"/>
            <a:ext cx="7698960" cy="1519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720000" y="1800000"/>
            <a:ext cx="7703640" cy="4921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 type="body"/>
          </p:nvPr>
        </p:nvSpPr>
        <p:spPr>
          <a:xfrm>
            <a:off x="720000" y="2292480"/>
            <a:ext cx="3756960" cy="1519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 type="body"/>
          </p:nvPr>
        </p:nvSpPr>
        <p:spPr>
          <a:xfrm>
            <a:off x="4665240" y="2292480"/>
            <a:ext cx="3756960" cy="1519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 type="body"/>
          </p:nvPr>
        </p:nvSpPr>
        <p:spPr>
          <a:xfrm>
            <a:off x="720000" y="3956761"/>
            <a:ext cx="3756960" cy="1519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 type="body"/>
          </p:nvPr>
        </p:nvSpPr>
        <p:spPr>
          <a:xfrm>
            <a:off x="4665240" y="3956761"/>
            <a:ext cx="3756960" cy="1519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720000" y="1800000"/>
            <a:ext cx="7703640" cy="4921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body"/>
          </p:nvPr>
        </p:nvSpPr>
        <p:spPr>
          <a:xfrm>
            <a:off x="720000" y="2292480"/>
            <a:ext cx="2478960" cy="1519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 type="body"/>
          </p:nvPr>
        </p:nvSpPr>
        <p:spPr>
          <a:xfrm>
            <a:off x="3323160" y="2292480"/>
            <a:ext cx="2478960" cy="1519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 type="body"/>
          </p:nvPr>
        </p:nvSpPr>
        <p:spPr>
          <a:xfrm>
            <a:off x="5926680" y="2292480"/>
            <a:ext cx="2478960" cy="1519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 type="body"/>
          </p:nvPr>
        </p:nvSpPr>
        <p:spPr>
          <a:xfrm>
            <a:off x="720000" y="3956761"/>
            <a:ext cx="2478960" cy="1519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 type="body"/>
          </p:nvPr>
        </p:nvSpPr>
        <p:spPr>
          <a:xfrm>
            <a:off x="3323160" y="3956761"/>
            <a:ext cx="2478960" cy="1519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 type="body"/>
          </p:nvPr>
        </p:nvSpPr>
        <p:spPr>
          <a:xfrm>
            <a:off x="5926680" y="3956761"/>
            <a:ext cx="2478960" cy="1519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-ContentText-1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0004" y="1531801"/>
            <a:ext cx="7704000" cy="65491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/>
          </p:nvPr>
        </p:nvSpPr>
        <p:spPr>
          <a:xfrm>
            <a:off x="720019" y="2213149"/>
            <a:ext cx="7699327" cy="3186677"/>
          </a:xfrm>
          <a:prstGeom prst="rect">
            <a:avLst/>
          </a:prstGeom>
        </p:spPr>
        <p:txBody>
          <a:bodyPr numCol="1" spcCol="180000"/>
          <a:lstStyle>
            <a:lvl1pPr>
              <a:defRPr sz="2000" b="1" i="0">
                <a:latin typeface="Arial" charset="0"/>
                <a:ea typeface="Arial" charset="0"/>
                <a:cs typeface="Arial" charset="0"/>
              </a:defRPr>
            </a:lvl1pPr>
            <a:lvl2pPr>
              <a:defRPr sz="2000"/>
            </a:lvl2pPr>
            <a:lvl3pPr>
              <a:defRPr sz="1600"/>
            </a:lvl3pPr>
            <a:lvl4pPr>
              <a:defRPr sz="1200"/>
            </a:lvl4pPr>
            <a:lvl5pPr>
              <a:buClr>
                <a:schemeClr val="bg1"/>
              </a:buClr>
              <a:defRPr sz="1200"/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6200274"/>
            <a:ext cx="9180576" cy="640264"/>
          </a:xfrm>
          <a:prstGeom prst="rect">
            <a:avLst/>
          </a:prstGeom>
          <a:solidFill>
            <a:srgbClr val="F08B2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360003" y="6480000"/>
            <a:ext cx="3086100" cy="201738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200" b="1" i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endParaRPr lang="fr-FR" dirty="0"/>
          </a:p>
        </p:txBody>
      </p:sp>
      <p:sp>
        <p:nvSpPr>
          <p:cNvPr id="11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8666205" y="6361910"/>
            <a:ext cx="368128" cy="364196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10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9D7EC0D4-C4D4-784B-B144-181491B88AD4}" type="slidenum">
              <a:rPr lang="fr-FR" smtClean="0"/>
              <a:pPr/>
              <a:t>‹N›</a:t>
            </a:fld>
            <a:endParaRPr lang="fr-FR" dirty="0"/>
          </a:p>
        </p:txBody>
      </p:sp>
      <p:sp>
        <p:nvSpPr>
          <p:cNvPr id="8" name="Pentagone 15">
            <a:extLst>
              <a:ext uri="{FF2B5EF4-FFF2-40B4-BE49-F238E27FC236}">
                <a16:creationId xmlns:a16="http://schemas.microsoft.com/office/drawing/2014/main" id="{FCF93033-FF70-4544-9DDA-BA5B5AC3A323}"/>
              </a:ext>
            </a:extLst>
          </p:cNvPr>
          <p:cNvSpPr>
            <a:spLocks noChangeAspect="1"/>
          </p:cNvSpPr>
          <p:nvPr userDrawn="1"/>
        </p:nvSpPr>
        <p:spPr>
          <a:xfrm>
            <a:off x="8495021" y="6467416"/>
            <a:ext cx="108000" cy="137143"/>
          </a:xfrm>
          <a:prstGeom prst="pentagon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9240550"/>
      </p:ext>
    </p:extLst>
  </p:cSld>
  <p:clrMapOvr>
    <a:masterClrMapping/>
  </p:clrMapOvr>
  <p:transition spd="slow">
    <p:cover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-ContentText-2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cteur droit 6"/>
          <p:cNvCxnSpPr/>
          <p:nvPr userDrawn="1"/>
        </p:nvCxnSpPr>
        <p:spPr>
          <a:xfrm>
            <a:off x="4566041" y="1533472"/>
            <a:ext cx="0" cy="3321751"/>
          </a:xfrm>
          <a:prstGeom prst="line">
            <a:avLst/>
          </a:prstGeom>
          <a:ln>
            <a:solidFill>
              <a:srgbClr val="87837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 userDrawn="1"/>
        </p:nvSpPr>
        <p:spPr>
          <a:xfrm>
            <a:off x="0" y="6200274"/>
            <a:ext cx="9180576" cy="640264"/>
          </a:xfrm>
          <a:prstGeom prst="rect">
            <a:avLst/>
          </a:prstGeom>
          <a:solidFill>
            <a:srgbClr val="F08B2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8666205" y="6361910"/>
            <a:ext cx="368128" cy="364196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10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9D7EC0D4-C4D4-784B-B144-181491B88AD4}" type="slidenum">
              <a:rPr lang="fr-FR" smtClean="0"/>
              <a:pPr/>
              <a:t>‹N›</a:t>
            </a:fld>
            <a:endParaRPr lang="fr-FR" dirty="0"/>
          </a:p>
        </p:txBody>
      </p:sp>
      <p:sp>
        <p:nvSpPr>
          <p:cNvPr id="22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360003" y="6480000"/>
            <a:ext cx="3086100" cy="201738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200" b="1" i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endParaRPr lang="fr-FR" dirty="0"/>
          </a:p>
        </p:txBody>
      </p:sp>
      <p:sp>
        <p:nvSpPr>
          <p:cNvPr id="9" name="Pentagone 15">
            <a:extLst>
              <a:ext uri="{FF2B5EF4-FFF2-40B4-BE49-F238E27FC236}">
                <a16:creationId xmlns:a16="http://schemas.microsoft.com/office/drawing/2014/main" id="{1151E3A0-C56C-473F-B929-4834EBC5FD19}"/>
              </a:ext>
            </a:extLst>
          </p:cNvPr>
          <p:cNvSpPr>
            <a:spLocks noChangeAspect="1"/>
          </p:cNvSpPr>
          <p:nvPr userDrawn="1"/>
        </p:nvSpPr>
        <p:spPr>
          <a:xfrm>
            <a:off x="8495021" y="6467416"/>
            <a:ext cx="108000" cy="137143"/>
          </a:xfrm>
          <a:prstGeom prst="pentagon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space réservé du texte 9">
            <a:extLst>
              <a:ext uri="{FF2B5EF4-FFF2-40B4-BE49-F238E27FC236}">
                <a16:creationId xmlns:a16="http://schemas.microsoft.com/office/drawing/2014/main" id="{D88FB426-A2F3-49AA-8E34-1AC0D865549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08089" y="1534681"/>
            <a:ext cx="3599994" cy="2255929"/>
          </a:xfrm>
          <a:prstGeom prst="rect">
            <a:avLst/>
          </a:prstGeom>
        </p:spPr>
        <p:txBody>
          <a:bodyPr numCol="1" spcCol="180000"/>
          <a:lstStyle>
            <a:lvl1pPr marL="10584" indent="0">
              <a:buNone/>
              <a:defRPr lang="fr-FR" sz="1800" b="1" i="0" kern="1200" baseline="0" dirty="0">
                <a:solidFill>
                  <a:srgbClr val="F08B27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lang="fr-FR" sz="1600" b="1" i="0" kern="1200" dirty="0">
                <a:solidFill>
                  <a:srgbClr val="878375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 lang="fr-FR" sz="1600" b="0" i="0" kern="12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 sz="1200"/>
            </a:lvl4pPr>
            <a:lvl5pPr>
              <a:buClr>
                <a:schemeClr val="bg1"/>
              </a:buClr>
              <a:defRPr sz="1200"/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marL="293688" lvl="1" indent="-285750" algn="l" defTabSz="609570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tabLst/>
            </a:pPr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9">
            <a:extLst>
              <a:ext uri="{FF2B5EF4-FFF2-40B4-BE49-F238E27FC236}">
                <a16:creationId xmlns:a16="http://schemas.microsoft.com/office/drawing/2014/main" id="{C7E7DA51-ED16-46B8-951E-D0060D99C21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835919" y="1534681"/>
            <a:ext cx="3599994" cy="2255929"/>
          </a:xfrm>
          <a:prstGeom prst="rect">
            <a:avLst/>
          </a:prstGeom>
        </p:spPr>
        <p:txBody>
          <a:bodyPr numCol="1" spcCol="180000"/>
          <a:lstStyle>
            <a:lvl1pPr marL="10584" indent="0">
              <a:buNone/>
              <a:defRPr lang="fr-FR" sz="1800" b="1" i="0" kern="1200" baseline="0" dirty="0">
                <a:solidFill>
                  <a:srgbClr val="F08B27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lang="fr-FR" sz="1600" b="1" i="0" kern="1200" dirty="0">
                <a:solidFill>
                  <a:srgbClr val="878375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 lang="fr-FR" sz="1600" b="0" i="0" kern="12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 sz="1200"/>
            </a:lvl4pPr>
            <a:lvl5pPr>
              <a:buClr>
                <a:schemeClr val="bg1"/>
              </a:buClr>
              <a:defRPr sz="1200"/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marL="293688" lvl="1" indent="-285750" algn="l" defTabSz="609570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tabLst/>
            </a:pPr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573811200"/>
      </p:ext>
    </p:extLst>
  </p:cSld>
  <p:clrMapOvr>
    <a:masterClrMapping/>
  </p:clrMapOvr>
  <p:transition spd="slow">
    <p:cover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720000" y="1800000"/>
            <a:ext cx="7703640" cy="4921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 type="subTitle"/>
          </p:nvPr>
        </p:nvSpPr>
        <p:spPr>
          <a:xfrm>
            <a:off x="720000" y="2292480"/>
            <a:ext cx="7698960" cy="3186359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it-IT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720000" y="1800000"/>
            <a:ext cx="7703640" cy="4921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 type="body"/>
          </p:nvPr>
        </p:nvSpPr>
        <p:spPr>
          <a:xfrm>
            <a:off x="720000" y="2292480"/>
            <a:ext cx="7698960" cy="3186359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720000" y="1800000"/>
            <a:ext cx="7703640" cy="4921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720000" y="2292480"/>
            <a:ext cx="7698960" cy="3186359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720000" y="1800000"/>
            <a:ext cx="7703640" cy="4921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5" name="PlaceHolder 2"/>
          <p:cNvSpPr>
            <a:spLocks noGrp="1"/>
          </p:cNvSpPr>
          <p:nvPr>
            <p:ph type="body"/>
          </p:nvPr>
        </p:nvSpPr>
        <p:spPr>
          <a:xfrm>
            <a:off x="720000" y="2292480"/>
            <a:ext cx="3756960" cy="3186359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  <p:sp>
        <p:nvSpPr>
          <p:cNvPr id="106" name="PlaceHolder 3"/>
          <p:cNvSpPr>
            <a:spLocks noGrp="1"/>
          </p:cNvSpPr>
          <p:nvPr>
            <p:ph type="body"/>
          </p:nvPr>
        </p:nvSpPr>
        <p:spPr>
          <a:xfrm>
            <a:off x="4665240" y="2292480"/>
            <a:ext cx="3756960" cy="3186359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720000" y="1800000"/>
            <a:ext cx="7703640" cy="4921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subTitle"/>
          </p:nvPr>
        </p:nvSpPr>
        <p:spPr>
          <a:xfrm>
            <a:off x="720000" y="1800000"/>
            <a:ext cx="7703640" cy="2282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it-IT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720000" y="1800000"/>
            <a:ext cx="7703640" cy="4921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0" name="PlaceHolder 2"/>
          <p:cNvSpPr>
            <a:spLocks noGrp="1"/>
          </p:cNvSpPr>
          <p:nvPr>
            <p:ph type="body"/>
          </p:nvPr>
        </p:nvSpPr>
        <p:spPr>
          <a:xfrm>
            <a:off x="720000" y="2292480"/>
            <a:ext cx="3756960" cy="1519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  <p:sp>
        <p:nvSpPr>
          <p:cNvPr id="111" name="PlaceHolder 3"/>
          <p:cNvSpPr>
            <a:spLocks noGrp="1"/>
          </p:cNvSpPr>
          <p:nvPr>
            <p:ph type="body"/>
          </p:nvPr>
        </p:nvSpPr>
        <p:spPr>
          <a:xfrm>
            <a:off x="4665240" y="2292480"/>
            <a:ext cx="3756960" cy="3186359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  <p:sp>
        <p:nvSpPr>
          <p:cNvPr id="112" name="PlaceHolder 4"/>
          <p:cNvSpPr>
            <a:spLocks noGrp="1"/>
          </p:cNvSpPr>
          <p:nvPr>
            <p:ph type="body"/>
          </p:nvPr>
        </p:nvSpPr>
        <p:spPr>
          <a:xfrm>
            <a:off x="720000" y="3956761"/>
            <a:ext cx="3756960" cy="1519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>
            <a:off x="720000" y="1800000"/>
            <a:ext cx="7703640" cy="4921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4" name="PlaceHolder 2"/>
          <p:cNvSpPr>
            <a:spLocks noGrp="1"/>
          </p:cNvSpPr>
          <p:nvPr>
            <p:ph type="body"/>
          </p:nvPr>
        </p:nvSpPr>
        <p:spPr>
          <a:xfrm>
            <a:off x="720000" y="2292480"/>
            <a:ext cx="3756960" cy="3186359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  <p:sp>
        <p:nvSpPr>
          <p:cNvPr id="115" name="PlaceHolder 3"/>
          <p:cNvSpPr>
            <a:spLocks noGrp="1"/>
          </p:cNvSpPr>
          <p:nvPr>
            <p:ph type="body"/>
          </p:nvPr>
        </p:nvSpPr>
        <p:spPr>
          <a:xfrm>
            <a:off x="4665240" y="2292480"/>
            <a:ext cx="3756960" cy="1519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  <p:sp>
        <p:nvSpPr>
          <p:cNvPr id="116" name="PlaceHolder 4"/>
          <p:cNvSpPr>
            <a:spLocks noGrp="1"/>
          </p:cNvSpPr>
          <p:nvPr>
            <p:ph type="body"/>
          </p:nvPr>
        </p:nvSpPr>
        <p:spPr>
          <a:xfrm>
            <a:off x="4665240" y="3956761"/>
            <a:ext cx="3756960" cy="1519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720000" y="1800000"/>
            <a:ext cx="7703640" cy="4921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 type="body"/>
          </p:nvPr>
        </p:nvSpPr>
        <p:spPr>
          <a:xfrm>
            <a:off x="720000" y="2292480"/>
            <a:ext cx="3756960" cy="1519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 type="body"/>
          </p:nvPr>
        </p:nvSpPr>
        <p:spPr>
          <a:xfrm>
            <a:off x="4665240" y="2292480"/>
            <a:ext cx="3756960" cy="1519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  <p:sp>
        <p:nvSpPr>
          <p:cNvPr id="120" name="PlaceHolder 4"/>
          <p:cNvSpPr>
            <a:spLocks noGrp="1"/>
          </p:cNvSpPr>
          <p:nvPr>
            <p:ph type="body"/>
          </p:nvPr>
        </p:nvSpPr>
        <p:spPr>
          <a:xfrm>
            <a:off x="720000" y="3956761"/>
            <a:ext cx="7698960" cy="1519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laceHolder 1"/>
          <p:cNvSpPr>
            <a:spLocks noGrp="1"/>
          </p:cNvSpPr>
          <p:nvPr>
            <p:ph type="title"/>
          </p:nvPr>
        </p:nvSpPr>
        <p:spPr>
          <a:xfrm>
            <a:off x="720000" y="1800000"/>
            <a:ext cx="7703640" cy="4921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2" name="PlaceHolder 2"/>
          <p:cNvSpPr>
            <a:spLocks noGrp="1"/>
          </p:cNvSpPr>
          <p:nvPr>
            <p:ph type="body"/>
          </p:nvPr>
        </p:nvSpPr>
        <p:spPr>
          <a:xfrm>
            <a:off x="720000" y="2292480"/>
            <a:ext cx="7698960" cy="1519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  <p:sp>
        <p:nvSpPr>
          <p:cNvPr id="123" name="PlaceHolder 3"/>
          <p:cNvSpPr>
            <a:spLocks noGrp="1"/>
          </p:cNvSpPr>
          <p:nvPr>
            <p:ph type="body"/>
          </p:nvPr>
        </p:nvSpPr>
        <p:spPr>
          <a:xfrm>
            <a:off x="720000" y="3956761"/>
            <a:ext cx="7698960" cy="1519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720000" y="1800000"/>
            <a:ext cx="7703640" cy="4921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5" name="PlaceHolder 2"/>
          <p:cNvSpPr>
            <a:spLocks noGrp="1"/>
          </p:cNvSpPr>
          <p:nvPr>
            <p:ph type="body"/>
          </p:nvPr>
        </p:nvSpPr>
        <p:spPr>
          <a:xfrm>
            <a:off x="720000" y="2292480"/>
            <a:ext cx="3756960" cy="1519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  <p:sp>
        <p:nvSpPr>
          <p:cNvPr id="126" name="PlaceHolder 3"/>
          <p:cNvSpPr>
            <a:spLocks noGrp="1"/>
          </p:cNvSpPr>
          <p:nvPr>
            <p:ph type="body"/>
          </p:nvPr>
        </p:nvSpPr>
        <p:spPr>
          <a:xfrm>
            <a:off x="4665240" y="2292480"/>
            <a:ext cx="3756960" cy="1519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  <p:sp>
        <p:nvSpPr>
          <p:cNvPr id="127" name="PlaceHolder 4"/>
          <p:cNvSpPr>
            <a:spLocks noGrp="1"/>
          </p:cNvSpPr>
          <p:nvPr>
            <p:ph type="body"/>
          </p:nvPr>
        </p:nvSpPr>
        <p:spPr>
          <a:xfrm>
            <a:off x="720000" y="3956761"/>
            <a:ext cx="3756960" cy="1519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  <p:sp>
        <p:nvSpPr>
          <p:cNvPr id="128" name="PlaceHolder 5"/>
          <p:cNvSpPr>
            <a:spLocks noGrp="1"/>
          </p:cNvSpPr>
          <p:nvPr>
            <p:ph type="body"/>
          </p:nvPr>
        </p:nvSpPr>
        <p:spPr>
          <a:xfrm>
            <a:off x="4665240" y="3956761"/>
            <a:ext cx="3756960" cy="1519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xfrm>
            <a:off x="720000" y="1800000"/>
            <a:ext cx="7703640" cy="4921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0" name="PlaceHolder 2"/>
          <p:cNvSpPr>
            <a:spLocks noGrp="1"/>
          </p:cNvSpPr>
          <p:nvPr>
            <p:ph type="body"/>
          </p:nvPr>
        </p:nvSpPr>
        <p:spPr>
          <a:xfrm>
            <a:off x="720000" y="2292480"/>
            <a:ext cx="2478960" cy="1519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  <p:sp>
        <p:nvSpPr>
          <p:cNvPr id="131" name="PlaceHolder 3"/>
          <p:cNvSpPr>
            <a:spLocks noGrp="1"/>
          </p:cNvSpPr>
          <p:nvPr>
            <p:ph type="body"/>
          </p:nvPr>
        </p:nvSpPr>
        <p:spPr>
          <a:xfrm>
            <a:off x="3323160" y="2292480"/>
            <a:ext cx="2478960" cy="1519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  <p:sp>
        <p:nvSpPr>
          <p:cNvPr id="132" name="PlaceHolder 4"/>
          <p:cNvSpPr>
            <a:spLocks noGrp="1"/>
          </p:cNvSpPr>
          <p:nvPr>
            <p:ph type="body"/>
          </p:nvPr>
        </p:nvSpPr>
        <p:spPr>
          <a:xfrm>
            <a:off x="5926680" y="2292480"/>
            <a:ext cx="2478960" cy="1519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  <p:sp>
        <p:nvSpPr>
          <p:cNvPr id="133" name="PlaceHolder 5"/>
          <p:cNvSpPr>
            <a:spLocks noGrp="1"/>
          </p:cNvSpPr>
          <p:nvPr>
            <p:ph type="body"/>
          </p:nvPr>
        </p:nvSpPr>
        <p:spPr>
          <a:xfrm>
            <a:off x="720000" y="3956761"/>
            <a:ext cx="2478960" cy="1519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  <p:sp>
        <p:nvSpPr>
          <p:cNvPr id="134" name="PlaceHolder 6"/>
          <p:cNvSpPr>
            <a:spLocks noGrp="1"/>
          </p:cNvSpPr>
          <p:nvPr>
            <p:ph type="body"/>
          </p:nvPr>
        </p:nvSpPr>
        <p:spPr>
          <a:xfrm>
            <a:off x="3323160" y="3956761"/>
            <a:ext cx="2478960" cy="1519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  <p:sp>
        <p:nvSpPr>
          <p:cNvPr id="135" name="PlaceHolder 7"/>
          <p:cNvSpPr>
            <a:spLocks noGrp="1"/>
          </p:cNvSpPr>
          <p:nvPr>
            <p:ph type="body"/>
          </p:nvPr>
        </p:nvSpPr>
        <p:spPr>
          <a:xfrm>
            <a:off x="5926680" y="3956761"/>
            <a:ext cx="2478960" cy="1519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-Cover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C27EC3EE-DA7F-485A-BEF2-99C87CDF79C4}"/>
              </a:ext>
            </a:extLst>
          </p:cNvPr>
          <p:cNvGrpSpPr/>
          <p:nvPr userDrawn="1"/>
        </p:nvGrpSpPr>
        <p:grpSpPr>
          <a:xfrm>
            <a:off x="18943" y="0"/>
            <a:ext cx="8699353" cy="6825164"/>
            <a:chOff x="18930" y="0"/>
            <a:chExt cx="8699353" cy="513194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A90D5FE6-76BD-4498-9635-6EECC18BB61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8930" y="0"/>
              <a:ext cx="6871217" cy="5131940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A9556C22-3013-4F5D-A452-2BB0FFFAB16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5062011" y="2866486"/>
              <a:ext cx="3656272" cy="159559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56766910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720000" y="1800000"/>
            <a:ext cx="7703640" cy="4921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720000" y="2292480"/>
            <a:ext cx="3756960" cy="3186359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65240" y="2292480"/>
            <a:ext cx="3756960" cy="3186359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en-Cover-2_OptionA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4">
            <a:extLst>
              <a:ext uri="{FF2B5EF4-FFF2-40B4-BE49-F238E27FC236}">
                <a16:creationId xmlns:a16="http://schemas.microsoft.com/office/drawing/2014/main" id="{9AD13769-D09A-49DF-A6DE-9F62B6D3FB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457" b="7074"/>
          <a:stretch/>
        </p:blipFill>
        <p:spPr>
          <a:xfrm flipH="1">
            <a:off x="0" y="2417367"/>
            <a:ext cx="9163598" cy="3894609"/>
          </a:xfrm>
          <a:prstGeom prst="rect">
            <a:avLst/>
          </a:prstGeom>
        </p:spPr>
      </p:pic>
      <p:pic>
        <p:nvPicPr>
          <p:cNvPr id="16" name="Image 8">
            <a:extLst>
              <a:ext uri="{FF2B5EF4-FFF2-40B4-BE49-F238E27FC236}">
                <a16:creationId xmlns:a16="http://schemas.microsoft.com/office/drawing/2014/main" id="{A478927C-F55F-43C0-B556-19299858DE3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168" y="5075538"/>
            <a:ext cx="1361099" cy="1633319"/>
          </a:xfrm>
          <a:prstGeom prst="rect">
            <a:avLst/>
          </a:prstGeom>
        </p:spPr>
      </p:pic>
      <p:grpSp>
        <p:nvGrpSpPr>
          <p:cNvPr id="23" name="Grouper 4">
            <a:extLst>
              <a:ext uri="{FF2B5EF4-FFF2-40B4-BE49-F238E27FC236}">
                <a16:creationId xmlns:a16="http://schemas.microsoft.com/office/drawing/2014/main" id="{48BEB5E7-4F04-4A6B-A72A-F0A06A2855A6}"/>
              </a:ext>
            </a:extLst>
          </p:cNvPr>
          <p:cNvGrpSpPr/>
          <p:nvPr userDrawn="1"/>
        </p:nvGrpSpPr>
        <p:grpSpPr>
          <a:xfrm>
            <a:off x="5365097" y="1189254"/>
            <a:ext cx="3465590" cy="5091726"/>
            <a:chOff x="4443320" y="1175173"/>
            <a:chExt cx="4620787" cy="5091726"/>
          </a:xfrm>
        </p:grpSpPr>
        <p:sp>
          <p:nvSpPr>
            <p:cNvPr id="24" name="Pentagone 2">
              <a:extLst>
                <a:ext uri="{FF2B5EF4-FFF2-40B4-BE49-F238E27FC236}">
                  <a16:creationId xmlns:a16="http://schemas.microsoft.com/office/drawing/2014/main" id="{CD48FFA6-BAAF-4421-B997-0E6E03642C7E}"/>
                </a:ext>
              </a:extLst>
            </p:cNvPr>
            <p:cNvSpPr/>
            <p:nvPr userDrawn="1"/>
          </p:nvSpPr>
          <p:spPr>
            <a:xfrm rot="1595350">
              <a:off x="4443320" y="1873255"/>
              <a:ext cx="4620787" cy="4393644"/>
            </a:xfrm>
            <a:prstGeom prst="pentagon">
              <a:avLst/>
            </a:prstGeom>
            <a:solidFill>
              <a:srgbClr val="F08B2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srgbClr val="E4843B"/>
                </a:solidFill>
              </a:endParaRPr>
            </a:p>
          </p:txBody>
        </p:sp>
        <p:sp>
          <p:nvSpPr>
            <p:cNvPr id="25" name="Pentagone 3">
              <a:extLst>
                <a:ext uri="{FF2B5EF4-FFF2-40B4-BE49-F238E27FC236}">
                  <a16:creationId xmlns:a16="http://schemas.microsoft.com/office/drawing/2014/main" id="{316EE861-D75F-4255-B077-F888EB0BACE5}"/>
                </a:ext>
              </a:extLst>
            </p:cNvPr>
            <p:cNvSpPr/>
            <p:nvPr userDrawn="1"/>
          </p:nvSpPr>
          <p:spPr>
            <a:xfrm rot="20533236">
              <a:off x="6652583" y="1175173"/>
              <a:ext cx="1337487" cy="1271740"/>
            </a:xfrm>
            <a:prstGeom prst="pentagon">
              <a:avLst/>
            </a:prstGeom>
            <a:solidFill>
              <a:srgbClr val="216CA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srgbClr val="E4843B"/>
                </a:solidFill>
              </a:endParaRPr>
            </a:p>
          </p:txBody>
        </p:sp>
        <p:sp>
          <p:nvSpPr>
            <p:cNvPr id="26" name="Pentagone 6">
              <a:extLst>
                <a:ext uri="{FF2B5EF4-FFF2-40B4-BE49-F238E27FC236}">
                  <a16:creationId xmlns:a16="http://schemas.microsoft.com/office/drawing/2014/main" id="{C544B5CC-D6AE-426B-A233-8E677D7F87A2}"/>
                </a:ext>
              </a:extLst>
            </p:cNvPr>
            <p:cNvSpPr/>
            <p:nvPr userDrawn="1"/>
          </p:nvSpPr>
          <p:spPr>
            <a:xfrm rot="1507256">
              <a:off x="7153188" y="1819406"/>
              <a:ext cx="1347179" cy="1180273"/>
            </a:xfrm>
            <a:custGeom>
              <a:avLst/>
              <a:gdLst>
                <a:gd name="connsiteX0" fmla="*/ 1 w 1205004"/>
                <a:gd name="connsiteY0" fmla="*/ 437644 h 1145769"/>
                <a:gd name="connsiteX1" fmla="*/ 602502 w 1205004"/>
                <a:gd name="connsiteY1" fmla="*/ 0 h 1145769"/>
                <a:gd name="connsiteX2" fmla="*/ 1205003 w 1205004"/>
                <a:gd name="connsiteY2" fmla="*/ 437644 h 1145769"/>
                <a:gd name="connsiteX3" fmla="*/ 974868 w 1205004"/>
                <a:gd name="connsiteY3" fmla="*/ 1145766 h 1145769"/>
                <a:gd name="connsiteX4" fmla="*/ 230136 w 1205004"/>
                <a:gd name="connsiteY4" fmla="*/ 1145766 h 1145769"/>
                <a:gd name="connsiteX5" fmla="*/ 1 w 1205004"/>
                <a:gd name="connsiteY5" fmla="*/ 437644 h 1145769"/>
                <a:gd name="connsiteX0" fmla="*/ 0 w 1264671"/>
                <a:gd name="connsiteY0" fmla="*/ 465620 h 1145766"/>
                <a:gd name="connsiteX1" fmla="*/ 662170 w 1264671"/>
                <a:gd name="connsiteY1" fmla="*/ 0 h 1145766"/>
                <a:gd name="connsiteX2" fmla="*/ 1264671 w 1264671"/>
                <a:gd name="connsiteY2" fmla="*/ 437644 h 1145766"/>
                <a:gd name="connsiteX3" fmla="*/ 1034536 w 1264671"/>
                <a:gd name="connsiteY3" fmla="*/ 1145766 h 1145766"/>
                <a:gd name="connsiteX4" fmla="*/ 289804 w 1264671"/>
                <a:gd name="connsiteY4" fmla="*/ 1145766 h 1145766"/>
                <a:gd name="connsiteX5" fmla="*/ 0 w 1264671"/>
                <a:gd name="connsiteY5" fmla="*/ 465620 h 1145766"/>
                <a:gd name="connsiteX0" fmla="*/ 0 w 1264671"/>
                <a:gd name="connsiteY0" fmla="*/ 465620 h 1151367"/>
                <a:gd name="connsiteX1" fmla="*/ 662170 w 1264671"/>
                <a:gd name="connsiteY1" fmla="*/ 0 h 1151367"/>
                <a:gd name="connsiteX2" fmla="*/ 1264671 w 1264671"/>
                <a:gd name="connsiteY2" fmla="*/ 437644 h 1151367"/>
                <a:gd name="connsiteX3" fmla="*/ 1034536 w 1264671"/>
                <a:gd name="connsiteY3" fmla="*/ 1145766 h 1151367"/>
                <a:gd name="connsiteX4" fmla="*/ 219644 w 1264671"/>
                <a:gd name="connsiteY4" fmla="*/ 1151367 h 1151367"/>
                <a:gd name="connsiteX5" fmla="*/ 0 w 1264671"/>
                <a:gd name="connsiteY5" fmla="*/ 465620 h 1151367"/>
                <a:gd name="connsiteX0" fmla="*/ 0 w 1264671"/>
                <a:gd name="connsiteY0" fmla="*/ 465620 h 1151367"/>
                <a:gd name="connsiteX1" fmla="*/ 662170 w 1264671"/>
                <a:gd name="connsiteY1" fmla="*/ 0 h 1151367"/>
                <a:gd name="connsiteX2" fmla="*/ 1264671 w 1264671"/>
                <a:gd name="connsiteY2" fmla="*/ 437644 h 1151367"/>
                <a:gd name="connsiteX3" fmla="*/ 1046885 w 1264671"/>
                <a:gd name="connsiteY3" fmla="*/ 1094484 h 1151367"/>
                <a:gd name="connsiteX4" fmla="*/ 219644 w 1264671"/>
                <a:gd name="connsiteY4" fmla="*/ 1151367 h 1151367"/>
                <a:gd name="connsiteX5" fmla="*/ 0 w 1264671"/>
                <a:gd name="connsiteY5" fmla="*/ 465620 h 1151367"/>
                <a:gd name="connsiteX0" fmla="*/ 0 w 1347179"/>
                <a:gd name="connsiteY0" fmla="*/ 465620 h 1151367"/>
                <a:gd name="connsiteX1" fmla="*/ 662170 w 1347179"/>
                <a:gd name="connsiteY1" fmla="*/ 0 h 1151367"/>
                <a:gd name="connsiteX2" fmla="*/ 1347179 w 1347179"/>
                <a:gd name="connsiteY2" fmla="*/ 380760 h 1151367"/>
                <a:gd name="connsiteX3" fmla="*/ 1046885 w 1347179"/>
                <a:gd name="connsiteY3" fmla="*/ 1094484 h 1151367"/>
                <a:gd name="connsiteX4" fmla="*/ 219644 w 1347179"/>
                <a:gd name="connsiteY4" fmla="*/ 1151367 h 1151367"/>
                <a:gd name="connsiteX5" fmla="*/ 0 w 1347179"/>
                <a:gd name="connsiteY5" fmla="*/ 465620 h 1151367"/>
                <a:gd name="connsiteX0" fmla="*/ 0 w 1347179"/>
                <a:gd name="connsiteY0" fmla="*/ 606406 h 1292153"/>
                <a:gd name="connsiteX1" fmla="*/ 632553 w 1347179"/>
                <a:gd name="connsiteY1" fmla="*/ 0 h 1292153"/>
                <a:gd name="connsiteX2" fmla="*/ 1347179 w 1347179"/>
                <a:gd name="connsiteY2" fmla="*/ 521546 h 1292153"/>
                <a:gd name="connsiteX3" fmla="*/ 1046885 w 1347179"/>
                <a:gd name="connsiteY3" fmla="*/ 1235270 h 1292153"/>
                <a:gd name="connsiteX4" fmla="*/ 219644 w 1347179"/>
                <a:gd name="connsiteY4" fmla="*/ 1292153 h 1292153"/>
                <a:gd name="connsiteX5" fmla="*/ 0 w 1347179"/>
                <a:gd name="connsiteY5" fmla="*/ 606406 h 1292153"/>
                <a:gd name="connsiteX0" fmla="*/ 0 w 1347179"/>
                <a:gd name="connsiteY0" fmla="*/ 483106 h 1168853"/>
                <a:gd name="connsiteX1" fmla="*/ 699464 w 1347179"/>
                <a:gd name="connsiteY1" fmla="*/ 0 h 1168853"/>
                <a:gd name="connsiteX2" fmla="*/ 1347179 w 1347179"/>
                <a:gd name="connsiteY2" fmla="*/ 398246 h 1168853"/>
                <a:gd name="connsiteX3" fmla="*/ 1046885 w 1347179"/>
                <a:gd name="connsiteY3" fmla="*/ 1111970 h 1168853"/>
                <a:gd name="connsiteX4" fmla="*/ 219644 w 1347179"/>
                <a:gd name="connsiteY4" fmla="*/ 1168853 h 1168853"/>
                <a:gd name="connsiteX5" fmla="*/ 0 w 1347179"/>
                <a:gd name="connsiteY5" fmla="*/ 483106 h 1168853"/>
                <a:gd name="connsiteX0" fmla="*/ 0 w 1347179"/>
                <a:gd name="connsiteY0" fmla="*/ 483106 h 1264206"/>
                <a:gd name="connsiteX1" fmla="*/ 699464 w 1347179"/>
                <a:gd name="connsiteY1" fmla="*/ 0 h 1264206"/>
                <a:gd name="connsiteX2" fmla="*/ 1347179 w 1347179"/>
                <a:gd name="connsiteY2" fmla="*/ 398246 h 1264206"/>
                <a:gd name="connsiteX3" fmla="*/ 1046885 w 1347179"/>
                <a:gd name="connsiteY3" fmla="*/ 1111970 h 1264206"/>
                <a:gd name="connsiteX4" fmla="*/ 55088 w 1347179"/>
                <a:gd name="connsiteY4" fmla="*/ 1264206 h 1264206"/>
                <a:gd name="connsiteX5" fmla="*/ 0 w 1347179"/>
                <a:gd name="connsiteY5" fmla="*/ 483106 h 1264206"/>
                <a:gd name="connsiteX0" fmla="*/ 0 w 1347179"/>
                <a:gd name="connsiteY0" fmla="*/ 483106 h 1180273"/>
                <a:gd name="connsiteX1" fmla="*/ 699464 w 1347179"/>
                <a:gd name="connsiteY1" fmla="*/ 0 h 1180273"/>
                <a:gd name="connsiteX2" fmla="*/ 1347179 w 1347179"/>
                <a:gd name="connsiteY2" fmla="*/ 398246 h 1180273"/>
                <a:gd name="connsiteX3" fmla="*/ 1046885 w 1347179"/>
                <a:gd name="connsiteY3" fmla="*/ 1111970 h 1180273"/>
                <a:gd name="connsiteX4" fmla="*/ 234096 w 1347179"/>
                <a:gd name="connsiteY4" fmla="*/ 1180273 h 1180273"/>
                <a:gd name="connsiteX5" fmla="*/ 0 w 1347179"/>
                <a:gd name="connsiteY5" fmla="*/ 483106 h 1180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7179" h="1180273">
                  <a:moveTo>
                    <a:pt x="0" y="483106"/>
                  </a:moveTo>
                  <a:lnTo>
                    <a:pt x="699464" y="0"/>
                  </a:lnTo>
                  <a:lnTo>
                    <a:pt x="1347179" y="398246"/>
                  </a:lnTo>
                  <a:lnTo>
                    <a:pt x="1046885" y="1111970"/>
                  </a:lnTo>
                  <a:lnTo>
                    <a:pt x="234096" y="1180273"/>
                  </a:lnTo>
                  <a:lnTo>
                    <a:pt x="0" y="483106"/>
                  </a:lnTo>
                  <a:close/>
                </a:path>
              </a:pathLst>
            </a:custGeom>
            <a:solidFill>
              <a:srgbClr val="FBCF3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srgbClr val="E4843B"/>
                </a:solidFill>
              </a:endParaRPr>
            </a:p>
          </p:txBody>
        </p:sp>
        <p:sp>
          <p:nvSpPr>
            <p:cNvPr id="27" name="Forme libre 5">
              <a:extLst>
                <a:ext uri="{FF2B5EF4-FFF2-40B4-BE49-F238E27FC236}">
                  <a16:creationId xmlns:a16="http://schemas.microsoft.com/office/drawing/2014/main" id="{8FA41867-F8B8-4DFE-9989-3FEF70A8782D}"/>
                </a:ext>
              </a:extLst>
            </p:cNvPr>
            <p:cNvSpPr/>
            <p:nvPr userDrawn="1"/>
          </p:nvSpPr>
          <p:spPr>
            <a:xfrm>
              <a:off x="7210119" y="1918018"/>
              <a:ext cx="700215" cy="601361"/>
            </a:xfrm>
            <a:custGeom>
              <a:avLst/>
              <a:gdLst>
                <a:gd name="connsiteX0" fmla="*/ 74141 w 568411"/>
                <a:gd name="connsiteY0" fmla="*/ 115329 h 601362"/>
                <a:gd name="connsiteX1" fmla="*/ 0 w 568411"/>
                <a:gd name="connsiteY1" fmla="*/ 601362 h 601362"/>
                <a:gd name="connsiteX2" fmla="*/ 560173 w 568411"/>
                <a:gd name="connsiteY2" fmla="*/ 428367 h 601362"/>
                <a:gd name="connsiteX3" fmla="*/ 568411 w 568411"/>
                <a:gd name="connsiteY3" fmla="*/ 0 h 601362"/>
                <a:gd name="connsiteX4" fmla="*/ 74141 w 568411"/>
                <a:gd name="connsiteY4" fmla="*/ 115329 h 601362"/>
                <a:gd name="connsiteX0" fmla="*/ 0 w 626076"/>
                <a:gd name="connsiteY0" fmla="*/ 82378 h 601362"/>
                <a:gd name="connsiteX1" fmla="*/ 57665 w 626076"/>
                <a:gd name="connsiteY1" fmla="*/ 601362 h 601362"/>
                <a:gd name="connsiteX2" fmla="*/ 617838 w 626076"/>
                <a:gd name="connsiteY2" fmla="*/ 428367 h 601362"/>
                <a:gd name="connsiteX3" fmla="*/ 626076 w 626076"/>
                <a:gd name="connsiteY3" fmla="*/ 0 h 601362"/>
                <a:gd name="connsiteX4" fmla="*/ 0 w 626076"/>
                <a:gd name="connsiteY4" fmla="*/ 82378 h 601362"/>
                <a:gd name="connsiteX0" fmla="*/ 0 w 617838"/>
                <a:gd name="connsiteY0" fmla="*/ 98854 h 617838"/>
                <a:gd name="connsiteX1" fmla="*/ 57665 w 617838"/>
                <a:gd name="connsiteY1" fmla="*/ 617838 h 617838"/>
                <a:gd name="connsiteX2" fmla="*/ 617838 w 617838"/>
                <a:gd name="connsiteY2" fmla="*/ 444843 h 617838"/>
                <a:gd name="connsiteX3" fmla="*/ 617838 w 617838"/>
                <a:gd name="connsiteY3" fmla="*/ 0 h 617838"/>
                <a:gd name="connsiteX4" fmla="*/ 0 w 617838"/>
                <a:gd name="connsiteY4" fmla="*/ 98854 h 617838"/>
                <a:gd name="connsiteX0" fmla="*/ 65902 w 683740"/>
                <a:gd name="connsiteY0" fmla="*/ 98854 h 650789"/>
                <a:gd name="connsiteX1" fmla="*/ 0 w 683740"/>
                <a:gd name="connsiteY1" fmla="*/ 650789 h 650789"/>
                <a:gd name="connsiteX2" fmla="*/ 683740 w 683740"/>
                <a:gd name="connsiteY2" fmla="*/ 444843 h 650789"/>
                <a:gd name="connsiteX3" fmla="*/ 683740 w 683740"/>
                <a:gd name="connsiteY3" fmla="*/ 0 h 650789"/>
                <a:gd name="connsiteX4" fmla="*/ 65902 w 683740"/>
                <a:gd name="connsiteY4" fmla="*/ 98854 h 650789"/>
                <a:gd name="connsiteX0" fmla="*/ 41189 w 659027"/>
                <a:gd name="connsiteY0" fmla="*/ 98854 h 518983"/>
                <a:gd name="connsiteX1" fmla="*/ 0 w 659027"/>
                <a:gd name="connsiteY1" fmla="*/ 518983 h 518983"/>
                <a:gd name="connsiteX2" fmla="*/ 659027 w 659027"/>
                <a:gd name="connsiteY2" fmla="*/ 444843 h 518983"/>
                <a:gd name="connsiteX3" fmla="*/ 659027 w 659027"/>
                <a:gd name="connsiteY3" fmla="*/ 0 h 518983"/>
                <a:gd name="connsiteX4" fmla="*/ 41189 w 659027"/>
                <a:gd name="connsiteY4" fmla="*/ 98854 h 518983"/>
                <a:gd name="connsiteX0" fmla="*/ 41189 w 659027"/>
                <a:gd name="connsiteY0" fmla="*/ 98854 h 518983"/>
                <a:gd name="connsiteX1" fmla="*/ 0 w 659027"/>
                <a:gd name="connsiteY1" fmla="*/ 518983 h 518983"/>
                <a:gd name="connsiteX2" fmla="*/ 642551 w 659027"/>
                <a:gd name="connsiteY2" fmla="*/ 247135 h 518983"/>
                <a:gd name="connsiteX3" fmla="*/ 659027 w 659027"/>
                <a:gd name="connsiteY3" fmla="*/ 0 h 518983"/>
                <a:gd name="connsiteX4" fmla="*/ 41189 w 659027"/>
                <a:gd name="connsiteY4" fmla="*/ 98854 h 518983"/>
                <a:gd name="connsiteX0" fmla="*/ 41189 w 659027"/>
                <a:gd name="connsiteY0" fmla="*/ 98854 h 518983"/>
                <a:gd name="connsiteX1" fmla="*/ 0 w 659027"/>
                <a:gd name="connsiteY1" fmla="*/ 518983 h 518983"/>
                <a:gd name="connsiteX2" fmla="*/ 659027 w 659027"/>
                <a:gd name="connsiteY2" fmla="*/ 288324 h 518983"/>
                <a:gd name="connsiteX3" fmla="*/ 659027 w 659027"/>
                <a:gd name="connsiteY3" fmla="*/ 0 h 518983"/>
                <a:gd name="connsiteX4" fmla="*/ 41189 w 659027"/>
                <a:gd name="connsiteY4" fmla="*/ 98854 h 518983"/>
                <a:gd name="connsiteX0" fmla="*/ 41189 w 667265"/>
                <a:gd name="connsiteY0" fmla="*/ 148281 h 568410"/>
                <a:gd name="connsiteX1" fmla="*/ 0 w 667265"/>
                <a:gd name="connsiteY1" fmla="*/ 568410 h 568410"/>
                <a:gd name="connsiteX2" fmla="*/ 659027 w 667265"/>
                <a:gd name="connsiteY2" fmla="*/ 337751 h 568410"/>
                <a:gd name="connsiteX3" fmla="*/ 667265 w 667265"/>
                <a:gd name="connsiteY3" fmla="*/ 0 h 568410"/>
                <a:gd name="connsiteX4" fmla="*/ 41189 w 667265"/>
                <a:gd name="connsiteY4" fmla="*/ 148281 h 568410"/>
                <a:gd name="connsiteX0" fmla="*/ 32951 w 667265"/>
                <a:gd name="connsiteY0" fmla="*/ 90616 h 568410"/>
                <a:gd name="connsiteX1" fmla="*/ 0 w 667265"/>
                <a:gd name="connsiteY1" fmla="*/ 568410 h 568410"/>
                <a:gd name="connsiteX2" fmla="*/ 659027 w 667265"/>
                <a:gd name="connsiteY2" fmla="*/ 337751 h 568410"/>
                <a:gd name="connsiteX3" fmla="*/ 667265 w 667265"/>
                <a:gd name="connsiteY3" fmla="*/ 0 h 568410"/>
                <a:gd name="connsiteX4" fmla="*/ 32951 w 667265"/>
                <a:gd name="connsiteY4" fmla="*/ 90616 h 568410"/>
                <a:gd name="connsiteX0" fmla="*/ 0 w 634314"/>
                <a:gd name="connsiteY0" fmla="*/ 90616 h 510745"/>
                <a:gd name="connsiteX1" fmla="*/ 131806 w 634314"/>
                <a:gd name="connsiteY1" fmla="*/ 510745 h 510745"/>
                <a:gd name="connsiteX2" fmla="*/ 626076 w 634314"/>
                <a:gd name="connsiteY2" fmla="*/ 337751 h 510745"/>
                <a:gd name="connsiteX3" fmla="*/ 634314 w 634314"/>
                <a:gd name="connsiteY3" fmla="*/ 0 h 510745"/>
                <a:gd name="connsiteX4" fmla="*/ 0 w 634314"/>
                <a:gd name="connsiteY4" fmla="*/ 90616 h 510745"/>
                <a:gd name="connsiteX0" fmla="*/ 49426 w 683740"/>
                <a:gd name="connsiteY0" fmla="*/ 90616 h 584885"/>
                <a:gd name="connsiteX1" fmla="*/ 0 w 683740"/>
                <a:gd name="connsiteY1" fmla="*/ 584885 h 584885"/>
                <a:gd name="connsiteX2" fmla="*/ 675502 w 683740"/>
                <a:gd name="connsiteY2" fmla="*/ 337751 h 584885"/>
                <a:gd name="connsiteX3" fmla="*/ 683740 w 683740"/>
                <a:gd name="connsiteY3" fmla="*/ 0 h 584885"/>
                <a:gd name="connsiteX4" fmla="*/ 49426 w 683740"/>
                <a:gd name="connsiteY4" fmla="*/ 90616 h 584885"/>
                <a:gd name="connsiteX0" fmla="*/ 49426 w 683740"/>
                <a:gd name="connsiteY0" fmla="*/ 90616 h 584885"/>
                <a:gd name="connsiteX1" fmla="*/ 0 w 683740"/>
                <a:gd name="connsiteY1" fmla="*/ 584885 h 584885"/>
                <a:gd name="connsiteX2" fmla="*/ 469556 w 683740"/>
                <a:gd name="connsiteY2" fmla="*/ 296562 h 584885"/>
                <a:gd name="connsiteX3" fmla="*/ 683740 w 683740"/>
                <a:gd name="connsiteY3" fmla="*/ 0 h 584885"/>
                <a:gd name="connsiteX4" fmla="*/ 49426 w 683740"/>
                <a:gd name="connsiteY4" fmla="*/ 90616 h 584885"/>
                <a:gd name="connsiteX0" fmla="*/ 49426 w 683740"/>
                <a:gd name="connsiteY0" fmla="*/ 90616 h 584885"/>
                <a:gd name="connsiteX1" fmla="*/ 0 w 683740"/>
                <a:gd name="connsiteY1" fmla="*/ 584885 h 584885"/>
                <a:gd name="connsiteX2" fmla="*/ 675502 w 683740"/>
                <a:gd name="connsiteY2" fmla="*/ 345989 h 584885"/>
                <a:gd name="connsiteX3" fmla="*/ 683740 w 683740"/>
                <a:gd name="connsiteY3" fmla="*/ 0 h 584885"/>
                <a:gd name="connsiteX4" fmla="*/ 49426 w 683740"/>
                <a:gd name="connsiteY4" fmla="*/ 90616 h 584885"/>
                <a:gd name="connsiteX0" fmla="*/ 49426 w 675502"/>
                <a:gd name="connsiteY0" fmla="*/ 230660 h 724929"/>
                <a:gd name="connsiteX1" fmla="*/ 0 w 675502"/>
                <a:gd name="connsiteY1" fmla="*/ 724929 h 724929"/>
                <a:gd name="connsiteX2" fmla="*/ 675502 w 675502"/>
                <a:gd name="connsiteY2" fmla="*/ 486033 h 724929"/>
                <a:gd name="connsiteX3" fmla="*/ 354226 w 675502"/>
                <a:gd name="connsiteY3" fmla="*/ 0 h 724929"/>
                <a:gd name="connsiteX4" fmla="*/ 49426 w 675502"/>
                <a:gd name="connsiteY4" fmla="*/ 230660 h 724929"/>
                <a:gd name="connsiteX0" fmla="*/ 49426 w 700215"/>
                <a:gd name="connsiteY0" fmla="*/ 107092 h 601361"/>
                <a:gd name="connsiteX1" fmla="*/ 0 w 700215"/>
                <a:gd name="connsiteY1" fmla="*/ 601361 h 601361"/>
                <a:gd name="connsiteX2" fmla="*/ 675502 w 700215"/>
                <a:gd name="connsiteY2" fmla="*/ 362465 h 601361"/>
                <a:gd name="connsiteX3" fmla="*/ 700215 w 700215"/>
                <a:gd name="connsiteY3" fmla="*/ 0 h 601361"/>
                <a:gd name="connsiteX4" fmla="*/ 49426 w 700215"/>
                <a:gd name="connsiteY4" fmla="*/ 107092 h 60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0215" h="601361">
                  <a:moveTo>
                    <a:pt x="49426" y="107092"/>
                  </a:moveTo>
                  <a:lnTo>
                    <a:pt x="0" y="601361"/>
                  </a:lnTo>
                  <a:lnTo>
                    <a:pt x="675502" y="362465"/>
                  </a:lnTo>
                  <a:lnTo>
                    <a:pt x="700215" y="0"/>
                  </a:lnTo>
                  <a:lnTo>
                    <a:pt x="49426" y="107092"/>
                  </a:lnTo>
                  <a:close/>
                </a:path>
              </a:pathLst>
            </a:custGeom>
            <a:solidFill>
              <a:srgbClr val="35B3B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srgbClr val="E4843B"/>
                </a:solidFill>
              </a:endParaRPr>
            </a:p>
          </p:txBody>
        </p:sp>
      </p:grpSp>
      <p:pic>
        <p:nvPicPr>
          <p:cNvPr id="28" name="Image 10">
            <a:extLst>
              <a:ext uri="{FF2B5EF4-FFF2-40B4-BE49-F238E27FC236}">
                <a16:creationId xmlns:a16="http://schemas.microsoft.com/office/drawing/2014/main" id="{C33827B3-1DA9-4F02-8D2C-9337E2EF9CE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87703" y="2818835"/>
            <a:ext cx="292880" cy="380229"/>
          </a:xfrm>
          <a:prstGeom prst="rect">
            <a:avLst/>
          </a:prstGeom>
        </p:spPr>
      </p:pic>
      <p:sp>
        <p:nvSpPr>
          <p:cNvPr id="29" name="Titre 11">
            <a:extLst>
              <a:ext uri="{FF2B5EF4-FFF2-40B4-BE49-F238E27FC236}">
                <a16:creationId xmlns:a16="http://schemas.microsoft.com/office/drawing/2014/main" id="{708AC953-FEFA-454E-A59F-4AC1A2442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9123" y="3382922"/>
            <a:ext cx="2107706" cy="1107996"/>
          </a:xfrm>
          <a:prstGeom prst="rect">
            <a:avLst/>
          </a:prstGeom>
        </p:spPr>
        <p:txBody>
          <a:bodyPr anchor="t" anchorCtr="0"/>
          <a:lstStyle>
            <a:lvl1pPr>
              <a:defRPr sz="2400" cap="all" baseline="0">
                <a:solidFill>
                  <a:srgbClr val="FFFFFF"/>
                </a:soli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pic>
        <p:nvPicPr>
          <p:cNvPr id="31" name="Image 12">
            <a:extLst>
              <a:ext uri="{FF2B5EF4-FFF2-40B4-BE49-F238E27FC236}">
                <a16:creationId xmlns:a16="http://schemas.microsoft.com/office/drawing/2014/main" id="{C3BD4216-F2EE-4A00-B660-961176EAA74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176" y="346457"/>
            <a:ext cx="1989827" cy="1049207"/>
          </a:xfrm>
          <a:prstGeom prst="rect">
            <a:avLst/>
          </a:prstGeom>
        </p:spPr>
      </p:pic>
      <p:pic>
        <p:nvPicPr>
          <p:cNvPr id="32" name="Image 16">
            <a:extLst>
              <a:ext uri="{FF2B5EF4-FFF2-40B4-BE49-F238E27FC236}">
                <a16:creationId xmlns:a16="http://schemas.microsoft.com/office/drawing/2014/main" id="{723B89D9-68FC-44DB-A112-2FB21AEA296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2570" y="1153"/>
            <a:ext cx="2928803" cy="1278023"/>
          </a:xfrm>
          <a:prstGeom prst="rect">
            <a:avLst/>
          </a:prstGeom>
        </p:spPr>
      </p:pic>
      <p:sp>
        <p:nvSpPr>
          <p:cNvPr id="13" name="Espace réservé du numéro de diapositive 4">
            <a:extLst>
              <a:ext uri="{FF2B5EF4-FFF2-40B4-BE49-F238E27FC236}">
                <a16:creationId xmlns:a16="http://schemas.microsoft.com/office/drawing/2014/main" id="{28B61307-D4FB-4C63-87A2-DC2820417E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66205" y="6361910"/>
            <a:ext cx="368128" cy="364196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1050">
                <a:solidFill>
                  <a:srgbClr val="878375"/>
                </a:solidFill>
                <a:latin typeface="Century Gothic" panose="020B0502020202020204" pitchFamily="34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9D7EC0D4-C4D4-784B-B144-181491B88AD4}" type="slidenum">
              <a:rPr lang="fr-FR" smtClean="0">
                <a:ea typeface="ＭＳ Ｐゴシック" charset="0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‹N›</a:t>
            </a:fld>
            <a:endParaRPr lang="fr-FR" dirty="0">
              <a:ea typeface="ＭＳ Ｐゴシック" charset="0"/>
            </a:endParaRPr>
          </a:p>
        </p:txBody>
      </p:sp>
      <p:sp>
        <p:nvSpPr>
          <p:cNvPr id="14" name="Pentagone 20">
            <a:extLst>
              <a:ext uri="{FF2B5EF4-FFF2-40B4-BE49-F238E27FC236}">
                <a16:creationId xmlns:a16="http://schemas.microsoft.com/office/drawing/2014/main" id="{2A73D59D-127C-4447-9CCE-40F0DC549CCB}"/>
              </a:ext>
            </a:extLst>
          </p:cNvPr>
          <p:cNvSpPr>
            <a:spLocks noChangeAspect="1"/>
          </p:cNvSpPr>
          <p:nvPr userDrawn="1"/>
        </p:nvSpPr>
        <p:spPr>
          <a:xfrm>
            <a:off x="8507547" y="6467416"/>
            <a:ext cx="108000" cy="137143"/>
          </a:xfrm>
          <a:prstGeom prst="pentagon">
            <a:avLst/>
          </a:prstGeom>
          <a:solidFill>
            <a:srgbClr val="F08B2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srgbClr val="E4843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8809063"/>
      </p:ext>
    </p:extLst>
  </p:cSld>
  <p:clrMapOvr>
    <a:masterClrMapping/>
  </p:clrMapOvr>
  <p:transition spd="slow">
    <p:cover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en-Cover-2_OptionB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CE4C4584-8EB4-4C81-A6A8-0E0AC0FE35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14" t="46570" r="-214" b="5519"/>
          <a:stretch/>
        </p:blipFill>
        <p:spPr>
          <a:xfrm>
            <a:off x="0" y="2417366"/>
            <a:ext cx="9163598" cy="3894609"/>
          </a:xfrm>
          <a:prstGeom prst="rect">
            <a:avLst/>
          </a:prstGeom>
        </p:spPr>
      </p:pic>
      <p:pic>
        <p:nvPicPr>
          <p:cNvPr id="16" name="Image 8">
            <a:extLst>
              <a:ext uri="{FF2B5EF4-FFF2-40B4-BE49-F238E27FC236}">
                <a16:creationId xmlns:a16="http://schemas.microsoft.com/office/drawing/2014/main" id="{A478927C-F55F-43C0-B556-19299858DE3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168" y="5075538"/>
            <a:ext cx="1361099" cy="1633319"/>
          </a:xfrm>
          <a:prstGeom prst="rect">
            <a:avLst/>
          </a:prstGeom>
        </p:spPr>
      </p:pic>
      <p:grpSp>
        <p:nvGrpSpPr>
          <p:cNvPr id="23" name="Grouper 4">
            <a:extLst>
              <a:ext uri="{FF2B5EF4-FFF2-40B4-BE49-F238E27FC236}">
                <a16:creationId xmlns:a16="http://schemas.microsoft.com/office/drawing/2014/main" id="{48BEB5E7-4F04-4A6B-A72A-F0A06A2855A6}"/>
              </a:ext>
            </a:extLst>
          </p:cNvPr>
          <p:cNvGrpSpPr/>
          <p:nvPr userDrawn="1"/>
        </p:nvGrpSpPr>
        <p:grpSpPr>
          <a:xfrm>
            <a:off x="5365097" y="1189254"/>
            <a:ext cx="3465590" cy="5091726"/>
            <a:chOff x="4443320" y="1175173"/>
            <a:chExt cx="4620787" cy="5091726"/>
          </a:xfrm>
        </p:grpSpPr>
        <p:sp>
          <p:nvSpPr>
            <p:cNvPr id="24" name="Pentagone 2">
              <a:extLst>
                <a:ext uri="{FF2B5EF4-FFF2-40B4-BE49-F238E27FC236}">
                  <a16:creationId xmlns:a16="http://schemas.microsoft.com/office/drawing/2014/main" id="{CD48FFA6-BAAF-4421-B997-0E6E03642C7E}"/>
                </a:ext>
              </a:extLst>
            </p:cNvPr>
            <p:cNvSpPr/>
            <p:nvPr userDrawn="1"/>
          </p:nvSpPr>
          <p:spPr>
            <a:xfrm rot="1595350">
              <a:off x="4443320" y="1873255"/>
              <a:ext cx="4620787" cy="4393644"/>
            </a:xfrm>
            <a:prstGeom prst="pentagon">
              <a:avLst/>
            </a:prstGeom>
            <a:solidFill>
              <a:srgbClr val="F08B2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srgbClr val="E4843B"/>
                </a:solidFill>
              </a:endParaRPr>
            </a:p>
          </p:txBody>
        </p:sp>
        <p:sp>
          <p:nvSpPr>
            <p:cNvPr id="25" name="Pentagone 3">
              <a:extLst>
                <a:ext uri="{FF2B5EF4-FFF2-40B4-BE49-F238E27FC236}">
                  <a16:creationId xmlns:a16="http://schemas.microsoft.com/office/drawing/2014/main" id="{316EE861-D75F-4255-B077-F888EB0BACE5}"/>
                </a:ext>
              </a:extLst>
            </p:cNvPr>
            <p:cNvSpPr/>
            <p:nvPr userDrawn="1"/>
          </p:nvSpPr>
          <p:spPr>
            <a:xfrm rot="20533236">
              <a:off x="6652583" y="1175173"/>
              <a:ext cx="1337487" cy="1271740"/>
            </a:xfrm>
            <a:prstGeom prst="pentagon">
              <a:avLst/>
            </a:prstGeom>
            <a:solidFill>
              <a:srgbClr val="216CA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srgbClr val="E4843B"/>
                </a:solidFill>
              </a:endParaRPr>
            </a:p>
          </p:txBody>
        </p:sp>
        <p:sp>
          <p:nvSpPr>
            <p:cNvPr id="26" name="Pentagone 6">
              <a:extLst>
                <a:ext uri="{FF2B5EF4-FFF2-40B4-BE49-F238E27FC236}">
                  <a16:creationId xmlns:a16="http://schemas.microsoft.com/office/drawing/2014/main" id="{C544B5CC-D6AE-426B-A233-8E677D7F87A2}"/>
                </a:ext>
              </a:extLst>
            </p:cNvPr>
            <p:cNvSpPr/>
            <p:nvPr userDrawn="1"/>
          </p:nvSpPr>
          <p:spPr>
            <a:xfrm rot="1507256">
              <a:off x="7153188" y="1819406"/>
              <a:ext cx="1347179" cy="1180273"/>
            </a:xfrm>
            <a:custGeom>
              <a:avLst/>
              <a:gdLst>
                <a:gd name="connsiteX0" fmla="*/ 1 w 1205004"/>
                <a:gd name="connsiteY0" fmla="*/ 437644 h 1145769"/>
                <a:gd name="connsiteX1" fmla="*/ 602502 w 1205004"/>
                <a:gd name="connsiteY1" fmla="*/ 0 h 1145769"/>
                <a:gd name="connsiteX2" fmla="*/ 1205003 w 1205004"/>
                <a:gd name="connsiteY2" fmla="*/ 437644 h 1145769"/>
                <a:gd name="connsiteX3" fmla="*/ 974868 w 1205004"/>
                <a:gd name="connsiteY3" fmla="*/ 1145766 h 1145769"/>
                <a:gd name="connsiteX4" fmla="*/ 230136 w 1205004"/>
                <a:gd name="connsiteY4" fmla="*/ 1145766 h 1145769"/>
                <a:gd name="connsiteX5" fmla="*/ 1 w 1205004"/>
                <a:gd name="connsiteY5" fmla="*/ 437644 h 1145769"/>
                <a:gd name="connsiteX0" fmla="*/ 0 w 1264671"/>
                <a:gd name="connsiteY0" fmla="*/ 465620 h 1145766"/>
                <a:gd name="connsiteX1" fmla="*/ 662170 w 1264671"/>
                <a:gd name="connsiteY1" fmla="*/ 0 h 1145766"/>
                <a:gd name="connsiteX2" fmla="*/ 1264671 w 1264671"/>
                <a:gd name="connsiteY2" fmla="*/ 437644 h 1145766"/>
                <a:gd name="connsiteX3" fmla="*/ 1034536 w 1264671"/>
                <a:gd name="connsiteY3" fmla="*/ 1145766 h 1145766"/>
                <a:gd name="connsiteX4" fmla="*/ 289804 w 1264671"/>
                <a:gd name="connsiteY4" fmla="*/ 1145766 h 1145766"/>
                <a:gd name="connsiteX5" fmla="*/ 0 w 1264671"/>
                <a:gd name="connsiteY5" fmla="*/ 465620 h 1145766"/>
                <a:gd name="connsiteX0" fmla="*/ 0 w 1264671"/>
                <a:gd name="connsiteY0" fmla="*/ 465620 h 1151367"/>
                <a:gd name="connsiteX1" fmla="*/ 662170 w 1264671"/>
                <a:gd name="connsiteY1" fmla="*/ 0 h 1151367"/>
                <a:gd name="connsiteX2" fmla="*/ 1264671 w 1264671"/>
                <a:gd name="connsiteY2" fmla="*/ 437644 h 1151367"/>
                <a:gd name="connsiteX3" fmla="*/ 1034536 w 1264671"/>
                <a:gd name="connsiteY3" fmla="*/ 1145766 h 1151367"/>
                <a:gd name="connsiteX4" fmla="*/ 219644 w 1264671"/>
                <a:gd name="connsiteY4" fmla="*/ 1151367 h 1151367"/>
                <a:gd name="connsiteX5" fmla="*/ 0 w 1264671"/>
                <a:gd name="connsiteY5" fmla="*/ 465620 h 1151367"/>
                <a:gd name="connsiteX0" fmla="*/ 0 w 1264671"/>
                <a:gd name="connsiteY0" fmla="*/ 465620 h 1151367"/>
                <a:gd name="connsiteX1" fmla="*/ 662170 w 1264671"/>
                <a:gd name="connsiteY1" fmla="*/ 0 h 1151367"/>
                <a:gd name="connsiteX2" fmla="*/ 1264671 w 1264671"/>
                <a:gd name="connsiteY2" fmla="*/ 437644 h 1151367"/>
                <a:gd name="connsiteX3" fmla="*/ 1046885 w 1264671"/>
                <a:gd name="connsiteY3" fmla="*/ 1094484 h 1151367"/>
                <a:gd name="connsiteX4" fmla="*/ 219644 w 1264671"/>
                <a:gd name="connsiteY4" fmla="*/ 1151367 h 1151367"/>
                <a:gd name="connsiteX5" fmla="*/ 0 w 1264671"/>
                <a:gd name="connsiteY5" fmla="*/ 465620 h 1151367"/>
                <a:gd name="connsiteX0" fmla="*/ 0 w 1347179"/>
                <a:gd name="connsiteY0" fmla="*/ 465620 h 1151367"/>
                <a:gd name="connsiteX1" fmla="*/ 662170 w 1347179"/>
                <a:gd name="connsiteY1" fmla="*/ 0 h 1151367"/>
                <a:gd name="connsiteX2" fmla="*/ 1347179 w 1347179"/>
                <a:gd name="connsiteY2" fmla="*/ 380760 h 1151367"/>
                <a:gd name="connsiteX3" fmla="*/ 1046885 w 1347179"/>
                <a:gd name="connsiteY3" fmla="*/ 1094484 h 1151367"/>
                <a:gd name="connsiteX4" fmla="*/ 219644 w 1347179"/>
                <a:gd name="connsiteY4" fmla="*/ 1151367 h 1151367"/>
                <a:gd name="connsiteX5" fmla="*/ 0 w 1347179"/>
                <a:gd name="connsiteY5" fmla="*/ 465620 h 1151367"/>
                <a:gd name="connsiteX0" fmla="*/ 0 w 1347179"/>
                <a:gd name="connsiteY0" fmla="*/ 606406 h 1292153"/>
                <a:gd name="connsiteX1" fmla="*/ 632553 w 1347179"/>
                <a:gd name="connsiteY1" fmla="*/ 0 h 1292153"/>
                <a:gd name="connsiteX2" fmla="*/ 1347179 w 1347179"/>
                <a:gd name="connsiteY2" fmla="*/ 521546 h 1292153"/>
                <a:gd name="connsiteX3" fmla="*/ 1046885 w 1347179"/>
                <a:gd name="connsiteY3" fmla="*/ 1235270 h 1292153"/>
                <a:gd name="connsiteX4" fmla="*/ 219644 w 1347179"/>
                <a:gd name="connsiteY4" fmla="*/ 1292153 h 1292153"/>
                <a:gd name="connsiteX5" fmla="*/ 0 w 1347179"/>
                <a:gd name="connsiteY5" fmla="*/ 606406 h 1292153"/>
                <a:gd name="connsiteX0" fmla="*/ 0 w 1347179"/>
                <a:gd name="connsiteY0" fmla="*/ 483106 h 1168853"/>
                <a:gd name="connsiteX1" fmla="*/ 699464 w 1347179"/>
                <a:gd name="connsiteY1" fmla="*/ 0 h 1168853"/>
                <a:gd name="connsiteX2" fmla="*/ 1347179 w 1347179"/>
                <a:gd name="connsiteY2" fmla="*/ 398246 h 1168853"/>
                <a:gd name="connsiteX3" fmla="*/ 1046885 w 1347179"/>
                <a:gd name="connsiteY3" fmla="*/ 1111970 h 1168853"/>
                <a:gd name="connsiteX4" fmla="*/ 219644 w 1347179"/>
                <a:gd name="connsiteY4" fmla="*/ 1168853 h 1168853"/>
                <a:gd name="connsiteX5" fmla="*/ 0 w 1347179"/>
                <a:gd name="connsiteY5" fmla="*/ 483106 h 1168853"/>
                <a:gd name="connsiteX0" fmla="*/ 0 w 1347179"/>
                <a:gd name="connsiteY0" fmla="*/ 483106 h 1264206"/>
                <a:gd name="connsiteX1" fmla="*/ 699464 w 1347179"/>
                <a:gd name="connsiteY1" fmla="*/ 0 h 1264206"/>
                <a:gd name="connsiteX2" fmla="*/ 1347179 w 1347179"/>
                <a:gd name="connsiteY2" fmla="*/ 398246 h 1264206"/>
                <a:gd name="connsiteX3" fmla="*/ 1046885 w 1347179"/>
                <a:gd name="connsiteY3" fmla="*/ 1111970 h 1264206"/>
                <a:gd name="connsiteX4" fmla="*/ 55088 w 1347179"/>
                <a:gd name="connsiteY4" fmla="*/ 1264206 h 1264206"/>
                <a:gd name="connsiteX5" fmla="*/ 0 w 1347179"/>
                <a:gd name="connsiteY5" fmla="*/ 483106 h 1264206"/>
                <a:gd name="connsiteX0" fmla="*/ 0 w 1347179"/>
                <a:gd name="connsiteY0" fmla="*/ 483106 h 1180273"/>
                <a:gd name="connsiteX1" fmla="*/ 699464 w 1347179"/>
                <a:gd name="connsiteY1" fmla="*/ 0 h 1180273"/>
                <a:gd name="connsiteX2" fmla="*/ 1347179 w 1347179"/>
                <a:gd name="connsiteY2" fmla="*/ 398246 h 1180273"/>
                <a:gd name="connsiteX3" fmla="*/ 1046885 w 1347179"/>
                <a:gd name="connsiteY3" fmla="*/ 1111970 h 1180273"/>
                <a:gd name="connsiteX4" fmla="*/ 234096 w 1347179"/>
                <a:gd name="connsiteY4" fmla="*/ 1180273 h 1180273"/>
                <a:gd name="connsiteX5" fmla="*/ 0 w 1347179"/>
                <a:gd name="connsiteY5" fmla="*/ 483106 h 1180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7179" h="1180273">
                  <a:moveTo>
                    <a:pt x="0" y="483106"/>
                  </a:moveTo>
                  <a:lnTo>
                    <a:pt x="699464" y="0"/>
                  </a:lnTo>
                  <a:lnTo>
                    <a:pt x="1347179" y="398246"/>
                  </a:lnTo>
                  <a:lnTo>
                    <a:pt x="1046885" y="1111970"/>
                  </a:lnTo>
                  <a:lnTo>
                    <a:pt x="234096" y="1180273"/>
                  </a:lnTo>
                  <a:lnTo>
                    <a:pt x="0" y="483106"/>
                  </a:lnTo>
                  <a:close/>
                </a:path>
              </a:pathLst>
            </a:custGeom>
            <a:solidFill>
              <a:srgbClr val="FBCF3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srgbClr val="E4843B"/>
                </a:solidFill>
              </a:endParaRPr>
            </a:p>
          </p:txBody>
        </p:sp>
        <p:sp>
          <p:nvSpPr>
            <p:cNvPr id="27" name="Forme libre 5">
              <a:extLst>
                <a:ext uri="{FF2B5EF4-FFF2-40B4-BE49-F238E27FC236}">
                  <a16:creationId xmlns:a16="http://schemas.microsoft.com/office/drawing/2014/main" id="{8FA41867-F8B8-4DFE-9989-3FEF70A8782D}"/>
                </a:ext>
              </a:extLst>
            </p:cNvPr>
            <p:cNvSpPr/>
            <p:nvPr userDrawn="1"/>
          </p:nvSpPr>
          <p:spPr>
            <a:xfrm>
              <a:off x="7210119" y="1918018"/>
              <a:ext cx="700215" cy="601361"/>
            </a:xfrm>
            <a:custGeom>
              <a:avLst/>
              <a:gdLst>
                <a:gd name="connsiteX0" fmla="*/ 74141 w 568411"/>
                <a:gd name="connsiteY0" fmla="*/ 115329 h 601362"/>
                <a:gd name="connsiteX1" fmla="*/ 0 w 568411"/>
                <a:gd name="connsiteY1" fmla="*/ 601362 h 601362"/>
                <a:gd name="connsiteX2" fmla="*/ 560173 w 568411"/>
                <a:gd name="connsiteY2" fmla="*/ 428367 h 601362"/>
                <a:gd name="connsiteX3" fmla="*/ 568411 w 568411"/>
                <a:gd name="connsiteY3" fmla="*/ 0 h 601362"/>
                <a:gd name="connsiteX4" fmla="*/ 74141 w 568411"/>
                <a:gd name="connsiteY4" fmla="*/ 115329 h 601362"/>
                <a:gd name="connsiteX0" fmla="*/ 0 w 626076"/>
                <a:gd name="connsiteY0" fmla="*/ 82378 h 601362"/>
                <a:gd name="connsiteX1" fmla="*/ 57665 w 626076"/>
                <a:gd name="connsiteY1" fmla="*/ 601362 h 601362"/>
                <a:gd name="connsiteX2" fmla="*/ 617838 w 626076"/>
                <a:gd name="connsiteY2" fmla="*/ 428367 h 601362"/>
                <a:gd name="connsiteX3" fmla="*/ 626076 w 626076"/>
                <a:gd name="connsiteY3" fmla="*/ 0 h 601362"/>
                <a:gd name="connsiteX4" fmla="*/ 0 w 626076"/>
                <a:gd name="connsiteY4" fmla="*/ 82378 h 601362"/>
                <a:gd name="connsiteX0" fmla="*/ 0 w 617838"/>
                <a:gd name="connsiteY0" fmla="*/ 98854 h 617838"/>
                <a:gd name="connsiteX1" fmla="*/ 57665 w 617838"/>
                <a:gd name="connsiteY1" fmla="*/ 617838 h 617838"/>
                <a:gd name="connsiteX2" fmla="*/ 617838 w 617838"/>
                <a:gd name="connsiteY2" fmla="*/ 444843 h 617838"/>
                <a:gd name="connsiteX3" fmla="*/ 617838 w 617838"/>
                <a:gd name="connsiteY3" fmla="*/ 0 h 617838"/>
                <a:gd name="connsiteX4" fmla="*/ 0 w 617838"/>
                <a:gd name="connsiteY4" fmla="*/ 98854 h 617838"/>
                <a:gd name="connsiteX0" fmla="*/ 65902 w 683740"/>
                <a:gd name="connsiteY0" fmla="*/ 98854 h 650789"/>
                <a:gd name="connsiteX1" fmla="*/ 0 w 683740"/>
                <a:gd name="connsiteY1" fmla="*/ 650789 h 650789"/>
                <a:gd name="connsiteX2" fmla="*/ 683740 w 683740"/>
                <a:gd name="connsiteY2" fmla="*/ 444843 h 650789"/>
                <a:gd name="connsiteX3" fmla="*/ 683740 w 683740"/>
                <a:gd name="connsiteY3" fmla="*/ 0 h 650789"/>
                <a:gd name="connsiteX4" fmla="*/ 65902 w 683740"/>
                <a:gd name="connsiteY4" fmla="*/ 98854 h 650789"/>
                <a:gd name="connsiteX0" fmla="*/ 41189 w 659027"/>
                <a:gd name="connsiteY0" fmla="*/ 98854 h 518983"/>
                <a:gd name="connsiteX1" fmla="*/ 0 w 659027"/>
                <a:gd name="connsiteY1" fmla="*/ 518983 h 518983"/>
                <a:gd name="connsiteX2" fmla="*/ 659027 w 659027"/>
                <a:gd name="connsiteY2" fmla="*/ 444843 h 518983"/>
                <a:gd name="connsiteX3" fmla="*/ 659027 w 659027"/>
                <a:gd name="connsiteY3" fmla="*/ 0 h 518983"/>
                <a:gd name="connsiteX4" fmla="*/ 41189 w 659027"/>
                <a:gd name="connsiteY4" fmla="*/ 98854 h 518983"/>
                <a:gd name="connsiteX0" fmla="*/ 41189 w 659027"/>
                <a:gd name="connsiteY0" fmla="*/ 98854 h 518983"/>
                <a:gd name="connsiteX1" fmla="*/ 0 w 659027"/>
                <a:gd name="connsiteY1" fmla="*/ 518983 h 518983"/>
                <a:gd name="connsiteX2" fmla="*/ 642551 w 659027"/>
                <a:gd name="connsiteY2" fmla="*/ 247135 h 518983"/>
                <a:gd name="connsiteX3" fmla="*/ 659027 w 659027"/>
                <a:gd name="connsiteY3" fmla="*/ 0 h 518983"/>
                <a:gd name="connsiteX4" fmla="*/ 41189 w 659027"/>
                <a:gd name="connsiteY4" fmla="*/ 98854 h 518983"/>
                <a:gd name="connsiteX0" fmla="*/ 41189 w 659027"/>
                <a:gd name="connsiteY0" fmla="*/ 98854 h 518983"/>
                <a:gd name="connsiteX1" fmla="*/ 0 w 659027"/>
                <a:gd name="connsiteY1" fmla="*/ 518983 h 518983"/>
                <a:gd name="connsiteX2" fmla="*/ 659027 w 659027"/>
                <a:gd name="connsiteY2" fmla="*/ 288324 h 518983"/>
                <a:gd name="connsiteX3" fmla="*/ 659027 w 659027"/>
                <a:gd name="connsiteY3" fmla="*/ 0 h 518983"/>
                <a:gd name="connsiteX4" fmla="*/ 41189 w 659027"/>
                <a:gd name="connsiteY4" fmla="*/ 98854 h 518983"/>
                <a:gd name="connsiteX0" fmla="*/ 41189 w 667265"/>
                <a:gd name="connsiteY0" fmla="*/ 148281 h 568410"/>
                <a:gd name="connsiteX1" fmla="*/ 0 w 667265"/>
                <a:gd name="connsiteY1" fmla="*/ 568410 h 568410"/>
                <a:gd name="connsiteX2" fmla="*/ 659027 w 667265"/>
                <a:gd name="connsiteY2" fmla="*/ 337751 h 568410"/>
                <a:gd name="connsiteX3" fmla="*/ 667265 w 667265"/>
                <a:gd name="connsiteY3" fmla="*/ 0 h 568410"/>
                <a:gd name="connsiteX4" fmla="*/ 41189 w 667265"/>
                <a:gd name="connsiteY4" fmla="*/ 148281 h 568410"/>
                <a:gd name="connsiteX0" fmla="*/ 32951 w 667265"/>
                <a:gd name="connsiteY0" fmla="*/ 90616 h 568410"/>
                <a:gd name="connsiteX1" fmla="*/ 0 w 667265"/>
                <a:gd name="connsiteY1" fmla="*/ 568410 h 568410"/>
                <a:gd name="connsiteX2" fmla="*/ 659027 w 667265"/>
                <a:gd name="connsiteY2" fmla="*/ 337751 h 568410"/>
                <a:gd name="connsiteX3" fmla="*/ 667265 w 667265"/>
                <a:gd name="connsiteY3" fmla="*/ 0 h 568410"/>
                <a:gd name="connsiteX4" fmla="*/ 32951 w 667265"/>
                <a:gd name="connsiteY4" fmla="*/ 90616 h 568410"/>
                <a:gd name="connsiteX0" fmla="*/ 0 w 634314"/>
                <a:gd name="connsiteY0" fmla="*/ 90616 h 510745"/>
                <a:gd name="connsiteX1" fmla="*/ 131806 w 634314"/>
                <a:gd name="connsiteY1" fmla="*/ 510745 h 510745"/>
                <a:gd name="connsiteX2" fmla="*/ 626076 w 634314"/>
                <a:gd name="connsiteY2" fmla="*/ 337751 h 510745"/>
                <a:gd name="connsiteX3" fmla="*/ 634314 w 634314"/>
                <a:gd name="connsiteY3" fmla="*/ 0 h 510745"/>
                <a:gd name="connsiteX4" fmla="*/ 0 w 634314"/>
                <a:gd name="connsiteY4" fmla="*/ 90616 h 510745"/>
                <a:gd name="connsiteX0" fmla="*/ 49426 w 683740"/>
                <a:gd name="connsiteY0" fmla="*/ 90616 h 584885"/>
                <a:gd name="connsiteX1" fmla="*/ 0 w 683740"/>
                <a:gd name="connsiteY1" fmla="*/ 584885 h 584885"/>
                <a:gd name="connsiteX2" fmla="*/ 675502 w 683740"/>
                <a:gd name="connsiteY2" fmla="*/ 337751 h 584885"/>
                <a:gd name="connsiteX3" fmla="*/ 683740 w 683740"/>
                <a:gd name="connsiteY3" fmla="*/ 0 h 584885"/>
                <a:gd name="connsiteX4" fmla="*/ 49426 w 683740"/>
                <a:gd name="connsiteY4" fmla="*/ 90616 h 584885"/>
                <a:gd name="connsiteX0" fmla="*/ 49426 w 683740"/>
                <a:gd name="connsiteY0" fmla="*/ 90616 h 584885"/>
                <a:gd name="connsiteX1" fmla="*/ 0 w 683740"/>
                <a:gd name="connsiteY1" fmla="*/ 584885 h 584885"/>
                <a:gd name="connsiteX2" fmla="*/ 469556 w 683740"/>
                <a:gd name="connsiteY2" fmla="*/ 296562 h 584885"/>
                <a:gd name="connsiteX3" fmla="*/ 683740 w 683740"/>
                <a:gd name="connsiteY3" fmla="*/ 0 h 584885"/>
                <a:gd name="connsiteX4" fmla="*/ 49426 w 683740"/>
                <a:gd name="connsiteY4" fmla="*/ 90616 h 584885"/>
                <a:gd name="connsiteX0" fmla="*/ 49426 w 683740"/>
                <a:gd name="connsiteY0" fmla="*/ 90616 h 584885"/>
                <a:gd name="connsiteX1" fmla="*/ 0 w 683740"/>
                <a:gd name="connsiteY1" fmla="*/ 584885 h 584885"/>
                <a:gd name="connsiteX2" fmla="*/ 675502 w 683740"/>
                <a:gd name="connsiteY2" fmla="*/ 345989 h 584885"/>
                <a:gd name="connsiteX3" fmla="*/ 683740 w 683740"/>
                <a:gd name="connsiteY3" fmla="*/ 0 h 584885"/>
                <a:gd name="connsiteX4" fmla="*/ 49426 w 683740"/>
                <a:gd name="connsiteY4" fmla="*/ 90616 h 584885"/>
                <a:gd name="connsiteX0" fmla="*/ 49426 w 675502"/>
                <a:gd name="connsiteY0" fmla="*/ 230660 h 724929"/>
                <a:gd name="connsiteX1" fmla="*/ 0 w 675502"/>
                <a:gd name="connsiteY1" fmla="*/ 724929 h 724929"/>
                <a:gd name="connsiteX2" fmla="*/ 675502 w 675502"/>
                <a:gd name="connsiteY2" fmla="*/ 486033 h 724929"/>
                <a:gd name="connsiteX3" fmla="*/ 354226 w 675502"/>
                <a:gd name="connsiteY3" fmla="*/ 0 h 724929"/>
                <a:gd name="connsiteX4" fmla="*/ 49426 w 675502"/>
                <a:gd name="connsiteY4" fmla="*/ 230660 h 724929"/>
                <a:gd name="connsiteX0" fmla="*/ 49426 w 700215"/>
                <a:gd name="connsiteY0" fmla="*/ 107092 h 601361"/>
                <a:gd name="connsiteX1" fmla="*/ 0 w 700215"/>
                <a:gd name="connsiteY1" fmla="*/ 601361 h 601361"/>
                <a:gd name="connsiteX2" fmla="*/ 675502 w 700215"/>
                <a:gd name="connsiteY2" fmla="*/ 362465 h 601361"/>
                <a:gd name="connsiteX3" fmla="*/ 700215 w 700215"/>
                <a:gd name="connsiteY3" fmla="*/ 0 h 601361"/>
                <a:gd name="connsiteX4" fmla="*/ 49426 w 700215"/>
                <a:gd name="connsiteY4" fmla="*/ 107092 h 60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0215" h="601361">
                  <a:moveTo>
                    <a:pt x="49426" y="107092"/>
                  </a:moveTo>
                  <a:lnTo>
                    <a:pt x="0" y="601361"/>
                  </a:lnTo>
                  <a:lnTo>
                    <a:pt x="675502" y="362465"/>
                  </a:lnTo>
                  <a:lnTo>
                    <a:pt x="700215" y="0"/>
                  </a:lnTo>
                  <a:lnTo>
                    <a:pt x="49426" y="107092"/>
                  </a:lnTo>
                  <a:close/>
                </a:path>
              </a:pathLst>
            </a:custGeom>
            <a:solidFill>
              <a:srgbClr val="35B3B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srgbClr val="E4843B"/>
                </a:solidFill>
              </a:endParaRPr>
            </a:p>
          </p:txBody>
        </p:sp>
      </p:grpSp>
      <p:pic>
        <p:nvPicPr>
          <p:cNvPr id="28" name="Image 10">
            <a:extLst>
              <a:ext uri="{FF2B5EF4-FFF2-40B4-BE49-F238E27FC236}">
                <a16:creationId xmlns:a16="http://schemas.microsoft.com/office/drawing/2014/main" id="{C33827B3-1DA9-4F02-8D2C-9337E2EF9CE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87703" y="2818835"/>
            <a:ext cx="292880" cy="380229"/>
          </a:xfrm>
          <a:prstGeom prst="rect">
            <a:avLst/>
          </a:prstGeom>
        </p:spPr>
      </p:pic>
      <p:sp>
        <p:nvSpPr>
          <p:cNvPr id="29" name="Titre 11">
            <a:extLst>
              <a:ext uri="{FF2B5EF4-FFF2-40B4-BE49-F238E27FC236}">
                <a16:creationId xmlns:a16="http://schemas.microsoft.com/office/drawing/2014/main" id="{708AC953-FEFA-454E-A59F-4AC1A2442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9123" y="3382922"/>
            <a:ext cx="2107706" cy="1107996"/>
          </a:xfrm>
          <a:prstGeom prst="rect">
            <a:avLst/>
          </a:prstGeom>
        </p:spPr>
        <p:txBody>
          <a:bodyPr anchor="t" anchorCtr="0"/>
          <a:lstStyle>
            <a:lvl1pPr>
              <a:defRPr sz="2400" cap="all" baseline="0">
                <a:solidFill>
                  <a:srgbClr val="FFFFFF"/>
                </a:soli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pic>
        <p:nvPicPr>
          <p:cNvPr id="31" name="Image 12">
            <a:extLst>
              <a:ext uri="{FF2B5EF4-FFF2-40B4-BE49-F238E27FC236}">
                <a16:creationId xmlns:a16="http://schemas.microsoft.com/office/drawing/2014/main" id="{C3BD4216-F2EE-4A00-B660-961176EAA74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176" y="346457"/>
            <a:ext cx="1989827" cy="1049207"/>
          </a:xfrm>
          <a:prstGeom prst="rect">
            <a:avLst/>
          </a:prstGeom>
        </p:spPr>
      </p:pic>
      <p:pic>
        <p:nvPicPr>
          <p:cNvPr id="32" name="Image 16">
            <a:extLst>
              <a:ext uri="{FF2B5EF4-FFF2-40B4-BE49-F238E27FC236}">
                <a16:creationId xmlns:a16="http://schemas.microsoft.com/office/drawing/2014/main" id="{723B89D9-68FC-44DB-A112-2FB21AEA296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2570" y="1153"/>
            <a:ext cx="2928803" cy="1278023"/>
          </a:xfrm>
          <a:prstGeom prst="rect">
            <a:avLst/>
          </a:prstGeom>
        </p:spPr>
      </p:pic>
      <p:sp>
        <p:nvSpPr>
          <p:cNvPr id="14" name="Espace réservé du numéro de diapositive 4">
            <a:extLst>
              <a:ext uri="{FF2B5EF4-FFF2-40B4-BE49-F238E27FC236}">
                <a16:creationId xmlns:a16="http://schemas.microsoft.com/office/drawing/2014/main" id="{1613F365-9FC3-4D66-9C32-D307668CEA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66205" y="6361910"/>
            <a:ext cx="368128" cy="364196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1050">
                <a:solidFill>
                  <a:srgbClr val="878375"/>
                </a:solidFill>
                <a:latin typeface="Century Gothic" panose="020B0502020202020204" pitchFamily="34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9D7EC0D4-C4D4-784B-B144-181491B88AD4}" type="slidenum">
              <a:rPr lang="fr-FR" smtClean="0">
                <a:ea typeface="ＭＳ Ｐゴシック" charset="0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‹N›</a:t>
            </a:fld>
            <a:endParaRPr lang="fr-FR" dirty="0">
              <a:ea typeface="ＭＳ Ｐゴシック" charset="0"/>
            </a:endParaRPr>
          </a:p>
        </p:txBody>
      </p:sp>
      <p:sp>
        <p:nvSpPr>
          <p:cNvPr id="15" name="Pentagone 20">
            <a:extLst>
              <a:ext uri="{FF2B5EF4-FFF2-40B4-BE49-F238E27FC236}">
                <a16:creationId xmlns:a16="http://schemas.microsoft.com/office/drawing/2014/main" id="{3CF5510B-ED6D-45A2-BC2E-AEB2374DAC1B}"/>
              </a:ext>
            </a:extLst>
          </p:cNvPr>
          <p:cNvSpPr>
            <a:spLocks noChangeAspect="1"/>
          </p:cNvSpPr>
          <p:nvPr userDrawn="1"/>
        </p:nvSpPr>
        <p:spPr>
          <a:xfrm>
            <a:off x="8507547" y="6467416"/>
            <a:ext cx="108000" cy="137143"/>
          </a:xfrm>
          <a:prstGeom prst="pentagon">
            <a:avLst/>
          </a:prstGeom>
          <a:solidFill>
            <a:srgbClr val="F08B2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srgbClr val="E4843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045421"/>
      </p:ext>
    </p:extLst>
  </p:cSld>
  <p:clrMapOvr>
    <a:masterClrMapping/>
  </p:clrMapOvr>
  <p:transition spd="slow">
    <p:cover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-Chapter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2835295"/>
            <a:ext cx="9144000" cy="3402965"/>
          </a:xfrm>
          <a:prstGeom prst="rect">
            <a:avLst/>
          </a:prstGeom>
          <a:solidFill>
            <a:srgbClr val="F08B2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srgbClr val="E4843B"/>
              </a:solidFill>
            </a:endParaRPr>
          </a:p>
        </p:txBody>
      </p:sp>
      <p:sp>
        <p:nvSpPr>
          <p:cNvPr id="12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8666205" y="6361910"/>
            <a:ext cx="368128" cy="364196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1050">
                <a:solidFill>
                  <a:srgbClr val="878375"/>
                </a:solidFill>
                <a:latin typeface="Century Gothic" panose="020B0502020202020204" pitchFamily="34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9D7EC0D4-C4D4-784B-B144-181491B88AD4}" type="slidenum">
              <a:rPr lang="fr-FR" smtClean="0">
                <a:ea typeface="ＭＳ Ｐゴシック" charset="0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‹N›</a:t>
            </a:fld>
            <a:endParaRPr lang="fr-FR" dirty="0">
              <a:ea typeface="ＭＳ Ｐゴシック" charset="0"/>
            </a:endParaRPr>
          </a:p>
        </p:txBody>
      </p:sp>
      <p:sp>
        <p:nvSpPr>
          <p:cNvPr id="22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360003" y="6480000"/>
            <a:ext cx="3086100" cy="201738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200" b="1" i="0">
                <a:solidFill>
                  <a:srgbClr val="878375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fr-FR" dirty="0"/>
          </a:p>
        </p:txBody>
      </p:sp>
      <p:grpSp>
        <p:nvGrpSpPr>
          <p:cNvPr id="13" name="Grouper 16">
            <a:extLst>
              <a:ext uri="{FF2B5EF4-FFF2-40B4-BE49-F238E27FC236}">
                <a16:creationId xmlns:a16="http://schemas.microsoft.com/office/drawing/2014/main" id="{0D7F965E-0A40-49ED-B6AC-D0764A3F6F5D}"/>
              </a:ext>
            </a:extLst>
          </p:cNvPr>
          <p:cNvGrpSpPr/>
          <p:nvPr userDrawn="1"/>
        </p:nvGrpSpPr>
        <p:grpSpPr>
          <a:xfrm>
            <a:off x="294301" y="1482939"/>
            <a:ext cx="2132525" cy="2807546"/>
            <a:chOff x="6652583" y="1175173"/>
            <a:chExt cx="1847784" cy="1824506"/>
          </a:xfrm>
        </p:grpSpPr>
        <p:sp>
          <p:nvSpPr>
            <p:cNvPr id="14" name="Pentagone 17">
              <a:extLst>
                <a:ext uri="{FF2B5EF4-FFF2-40B4-BE49-F238E27FC236}">
                  <a16:creationId xmlns:a16="http://schemas.microsoft.com/office/drawing/2014/main" id="{CC077236-6050-4785-A273-E5A9B1A02D05}"/>
                </a:ext>
              </a:extLst>
            </p:cNvPr>
            <p:cNvSpPr/>
            <p:nvPr userDrawn="1"/>
          </p:nvSpPr>
          <p:spPr>
            <a:xfrm rot="20533236">
              <a:off x="6652583" y="1175173"/>
              <a:ext cx="1337487" cy="1271740"/>
            </a:xfrm>
            <a:prstGeom prst="pentagon">
              <a:avLst/>
            </a:prstGeom>
            <a:solidFill>
              <a:srgbClr val="216CA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srgbClr val="E4843B"/>
                </a:solidFill>
              </a:endParaRPr>
            </a:p>
          </p:txBody>
        </p:sp>
        <p:sp>
          <p:nvSpPr>
            <p:cNvPr id="23" name="Pentagone 6">
              <a:extLst>
                <a:ext uri="{FF2B5EF4-FFF2-40B4-BE49-F238E27FC236}">
                  <a16:creationId xmlns:a16="http://schemas.microsoft.com/office/drawing/2014/main" id="{4C5955F1-603C-4CB9-89CB-537A9DCA8712}"/>
                </a:ext>
              </a:extLst>
            </p:cNvPr>
            <p:cNvSpPr/>
            <p:nvPr userDrawn="1"/>
          </p:nvSpPr>
          <p:spPr>
            <a:xfrm rot="1507256">
              <a:off x="7153188" y="1819406"/>
              <a:ext cx="1347179" cy="1180273"/>
            </a:xfrm>
            <a:custGeom>
              <a:avLst/>
              <a:gdLst>
                <a:gd name="connsiteX0" fmla="*/ 1 w 1205004"/>
                <a:gd name="connsiteY0" fmla="*/ 437644 h 1145769"/>
                <a:gd name="connsiteX1" fmla="*/ 602502 w 1205004"/>
                <a:gd name="connsiteY1" fmla="*/ 0 h 1145769"/>
                <a:gd name="connsiteX2" fmla="*/ 1205003 w 1205004"/>
                <a:gd name="connsiteY2" fmla="*/ 437644 h 1145769"/>
                <a:gd name="connsiteX3" fmla="*/ 974868 w 1205004"/>
                <a:gd name="connsiteY3" fmla="*/ 1145766 h 1145769"/>
                <a:gd name="connsiteX4" fmla="*/ 230136 w 1205004"/>
                <a:gd name="connsiteY4" fmla="*/ 1145766 h 1145769"/>
                <a:gd name="connsiteX5" fmla="*/ 1 w 1205004"/>
                <a:gd name="connsiteY5" fmla="*/ 437644 h 1145769"/>
                <a:gd name="connsiteX0" fmla="*/ 0 w 1264671"/>
                <a:gd name="connsiteY0" fmla="*/ 465620 h 1145766"/>
                <a:gd name="connsiteX1" fmla="*/ 662170 w 1264671"/>
                <a:gd name="connsiteY1" fmla="*/ 0 h 1145766"/>
                <a:gd name="connsiteX2" fmla="*/ 1264671 w 1264671"/>
                <a:gd name="connsiteY2" fmla="*/ 437644 h 1145766"/>
                <a:gd name="connsiteX3" fmla="*/ 1034536 w 1264671"/>
                <a:gd name="connsiteY3" fmla="*/ 1145766 h 1145766"/>
                <a:gd name="connsiteX4" fmla="*/ 289804 w 1264671"/>
                <a:gd name="connsiteY4" fmla="*/ 1145766 h 1145766"/>
                <a:gd name="connsiteX5" fmla="*/ 0 w 1264671"/>
                <a:gd name="connsiteY5" fmla="*/ 465620 h 1145766"/>
                <a:gd name="connsiteX0" fmla="*/ 0 w 1264671"/>
                <a:gd name="connsiteY0" fmla="*/ 465620 h 1151367"/>
                <a:gd name="connsiteX1" fmla="*/ 662170 w 1264671"/>
                <a:gd name="connsiteY1" fmla="*/ 0 h 1151367"/>
                <a:gd name="connsiteX2" fmla="*/ 1264671 w 1264671"/>
                <a:gd name="connsiteY2" fmla="*/ 437644 h 1151367"/>
                <a:gd name="connsiteX3" fmla="*/ 1034536 w 1264671"/>
                <a:gd name="connsiteY3" fmla="*/ 1145766 h 1151367"/>
                <a:gd name="connsiteX4" fmla="*/ 219644 w 1264671"/>
                <a:gd name="connsiteY4" fmla="*/ 1151367 h 1151367"/>
                <a:gd name="connsiteX5" fmla="*/ 0 w 1264671"/>
                <a:gd name="connsiteY5" fmla="*/ 465620 h 1151367"/>
                <a:gd name="connsiteX0" fmla="*/ 0 w 1264671"/>
                <a:gd name="connsiteY0" fmla="*/ 465620 h 1151367"/>
                <a:gd name="connsiteX1" fmla="*/ 662170 w 1264671"/>
                <a:gd name="connsiteY1" fmla="*/ 0 h 1151367"/>
                <a:gd name="connsiteX2" fmla="*/ 1264671 w 1264671"/>
                <a:gd name="connsiteY2" fmla="*/ 437644 h 1151367"/>
                <a:gd name="connsiteX3" fmla="*/ 1046885 w 1264671"/>
                <a:gd name="connsiteY3" fmla="*/ 1094484 h 1151367"/>
                <a:gd name="connsiteX4" fmla="*/ 219644 w 1264671"/>
                <a:gd name="connsiteY4" fmla="*/ 1151367 h 1151367"/>
                <a:gd name="connsiteX5" fmla="*/ 0 w 1264671"/>
                <a:gd name="connsiteY5" fmla="*/ 465620 h 1151367"/>
                <a:gd name="connsiteX0" fmla="*/ 0 w 1347179"/>
                <a:gd name="connsiteY0" fmla="*/ 465620 h 1151367"/>
                <a:gd name="connsiteX1" fmla="*/ 662170 w 1347179"/>
                <a:gd name="connsiteY1" fmla="*/ 0 h 1151367"/>
                <a:gd name="connsiteX2" fmla="*/ 1347179 w 1347179"/>
                <a:gd name="connsiteY2" fmla="*/ 380760 h 1151367"/>
                <a:gd name="connsiteX3" fmla="*/ 1046885 w 1347179"/>
                <a:gd name="connsiteY3" fmla="*/ 1094484 h 1151367"/>
                <a:gd name="connsiteX4" fmla="*/ 219644 w 1347179"/>
                <a:gd name="connsiteY4" fmla="*/ 1151367 h 1151367"/>
                <a:gd name="connsiteX5" fmla="*/ 0 w 1347179"/>
                <a:gd name="connsiteY5" fmla="*/ 465620 h 1151367"/>
                <a:gd name="connsiteX0" fmla="*/ 0 w 1347179"/>
                <a:gd name="connsiteY0" fmla="*/ 606406 h 1292153"/>
                <a:gd name="connsiteX1" fmla="*/ 632553 w 1347179"/>
                <a:gd name="connsiteY1" fmla="*/ 0 h 1292153"/>
                <a:gd name="connsiteX2" fmla="*/ 1347179 w 1347179"/>
                <a:gd name="connsiteY2" fmla="*/ 521546 h 1292153"/>
                <a:gd name="connsiteX3" fmla="*/ 1046885 w 1347179"/>
                <a:gd name="connsiteY3" fmla="*/ 1235270 h 1292153"/>
                <a:gd name="connsiteX4" fmla="*/ 219644 w 1347179"/>
                <a:gd name="connsiteY4" fmla="*/ 1292153 h 1292153"/>
                <a:gd name="connsiteX5" fmla="*/ 0 w 1347179"/>
                <a:gd name="connsiteY5" fmla="*/ 606406 h 1292153"/>
                <a:gd name="connsiteX0" fmla="*/ 0 w 1347179"/>
                <a:gd name="connsiteY0" fmla="*/ 483106 h 1168853"/>
                <a:gd name="connsiteX1" fmla="*/ 699464 w 1347179"/>
                <a:gd name="connsiteY1" fmla="*/ 0 h 1168853"/>
                <a:gd name="connsiteX2" fmla="*/ 1347179 w 1347179"/>
                <a:gd name="connsiteY2" fmla="*/ 398246 h 1168853"/>
                <a:gd name="connsiteX3" fmla="*/ 1046885 w 1347179"/>
                <a:gd name="connsiteY3" fmla="*/ 1111970 h 1168853"/>
                <a:gd name="connsiteX4" fmla="*/ 219644 w 1347179"/>
                <a:gd name="connsiteY4" fmla="*/ 1168853 h 1168853"/>
                <a:gd name="connsiteX5" fmla="*/ 0 w 1347179"/>
                <a:gd name="connsiteY5" fmla="*/ 483106 h 1168853"/>
                <a:gd name="connsiteX0" fmla="*/ 0 w 1347179"/>
                <a:gd name="connsiteY0" fmla="*/ 483106 h 1264206"/>
                <a:gd name="connsiteX1" fmla="*/ 699464 w 1347179"/>
                <a:gd name="connsiteY1" fmla="*/ 0 h 1264206"/>
                <a:gd name="connsiteX2" fmla="*/ 1347179 w 1347179"/>
                <a:gd name="connsiteY2" fmla="*/ 398246 h 1264206"/>
                <a:gd name="connsiteX3" fmla="*/ 1046885 w 1347179"/>
                <a:gd name="connsiteY3" fmla="*/ 1111970 h 1264206"/>
                <a:gd name="connsiteX4" fmla="*/ 55088 w 1347179"/>
                <a:gd name="connsiteY4" fmla="*/ 1264206 h 1264206"/>
                <a:gd name="connsiteX5" fmla="*/ 0 w 1347179"/>
                <a:gd name="connsiteY5" fmla="*/ 483106 h 1264206"/>
                <a:gd name="connsiteX0" fmla="*/ 0 w 1347179"/>
                <a:gd name="connsiteY0" fmla="*/ 483106 h 1180273"/>
                <a:gd name="connsiteX1" fmla="*/ 699464 w 1347179"/>
                <a:gd name="connsiteY1" fmla="*/ 0 h 1180273"/>
                <a:gd name="connsiteX2" fmla="*/ 1347179 w 1347179"/>
                <a:gd name="connsiteY2" fmla="*/ 398246 h 1180273"/>
                <a:gd name="connsiteX3" fmla="*/ 1046885 w 1347179"/>
                <a:gd name="connsiteY3" fmla="*/ 1111970 h 1180273"/>
                <a:gd name="connsiteX4" fmla="*/ 234096 w 1347179"/>
                <a:gd name="connsiteY4" fmla="*/ 1180273 h 1180273"/>
                <a:gd name="connsiteX5" fmla="*/ 0 w 1347179"/>
                <a:gd name="connsiteY5" fmla="*/ 483106 h 1180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7179" h="1180273">
                  <a:moveTo>
                    <a:pt x="0" y="483106"/>
                  </a:moveTo>
                  <a:lnTo>
                    <a:pt x="699464" y="0"/>
                  </a:lnTo>
                  <a:lnTo>
                    <a:pt x="1347179" y="398246"/>
                  </a:lnTo>
                  <a:lnTo>
                    <a:pt x="1046885" y="1111970"/>
                  </a:lnTo>
                  <a:lnTo>
                    <a:pt x="234096" y="1180273"/>
                  </a:lnTo>
                  <a:lnTo>
                    <a:pt x="0" y="483106"/>
                  </a:lnTo>
                  <a:close/>
                </a:path>
              </a:pathLst>
            </a:custGeom>
            <a:solidFill>
              <a:srgbClr val="FBCF3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srgbClr val="E4843B"/>
                </a:solidFill>
              </a:endParaRPr>
            </a:p>
          </p:txBody>
        </p:sp>
        <p:sp>
          <p:nvSpPr>
            <p:cNvPr id="24" name="Forme libre 19">
              <a:extLst>
                <a:ext uri="{FF2B5EF4-FFF2-40B4-BE49-F238E27FC236}">
                  <a16:creationId xmlns:a16="http://schemas.microsoft.com/office/drawing/2014/main" id="{8A91E84A-9F42-49E3-9A63-D8315886B9C9}"/>
                </a:ext>
              </a:extLst>
            </p:cNvPr>
            <p:cNvSpPr/>
            <p:nvPr userDrawn="1"/>
          </p:nvSpPr>
          <p:spPr>
            <a:xfrm>
              <a:off x="7210119" y="1918018"/>
              <a:ext cx="700215" cy="601361"/>
            </a:xfrm>
            <a:custGeom>
              <a:avLst/>
              <a:gdLst>
                <a:gd name="connsiteX0" fmla="*/ 74141 w 568411"/>
                <a:gd name="connsiteY0" fmla="*/ 115329 h 601362"/>
                <a:gd name="connsiteX1" fmla="*/ 0 w 568411"/>
                <a:gd name="connsiteY1" fmla="*/ 601362 h 601362"/>
                <a:gd name="connsiteX2" fmla="*/ 560173 w 568411"/>
                <a:gd name="connsiteY2" fmla="*/ 428367 h 601362"/>
                <a:gd name="connsiteX3" fmla="*/ 568411 w 568411"/>
                <a:gd name="connsiteY3" fmla="*/ 0 h 601362"/>
                <a:gd name="connsiteX4" fmla="*/ 74141 w 568411"/>
                <a:gd name="connsiteY4" fmla="*/ 115329 h 601362"/>
                <a:gd name="connsiteX0" fmla="*/ 0 w 626076"/>
                <a:gd name="connsiteY0" fmla="*/ 82378 h 601362"/>
                <a:gd name="connsiteX1" fmla="*/ 57665 w 626076"/>
                <a:gd name="connsiteY1" fmla="*/ 601362 h 601362"/>
                <a:gd name="connsiteX2" fmla="*/ 617838 w 626076"/>
                <a:gd name="connsiteY2" fmla="*/ 428367 h 601362"/>
                <a:gd name="connsiteX3" fmla="*/ 626076 w 626076"/>
                <a:gd name="connsiteY3" fmla="*/ 0 h 601362"/>
                <a:gd name="connsiteX4" fmla="*/ 0 w 626076"/>
                <a:gd name="connsiteY4" fmla="*/ 82378 h 601362"/>
                <a:gd name="connsiteX0" fmla="*/ 0 w 617838"/>
                <a:gd name="connsiteY0" fmla="*/ 98854 h 617838"/>
                <a:gd name="connsiteX1" fmla="*/ 57665 w 617838"/>
                <a:gd name="connsiteY1" fmla="*/ 617838 h 617838"/>
                <a:gd name="connsiteX2" fmla="*/ 617838 w 617838"/>
                <a:gd name="connsiteY2" fmla="*/ 444843 h 617838"/>
                <a:gd name="connsiteX3" fmla="*/ 617838 w 617838"/>
                <a:gd name="connsiteY3" fmla="*/ 0 h 617838"/>
                <a:gd name="connsiteX4" fmla="*/ 0 w 617838"/>
                <a:gd name="connsiteY4" fmla="*/ 98854 h 617838"/>
                <a:gd name="connsiteX0" fmla="*/ 65902 w 683740"/>
                <a:gd name="connsiteY0" fmla="*/ 98854 h 650789"/>
                <a:gd name="connsiteX1" fmla="*/ 0 w 683740"/>
                <a:gd name="connsiteY1" fmla="*/ 650789 h 650789"/>
                <a:gd name="connsiteX2" fmla="*/ 683740 w 683740"/>
                <a:gd name="connsiteY2" fmla="*/ 444843 h 650789"/>
                <a:gd name="connsiteX3" fmla="*/ 683740 w 683740"/>
                <a:gd name="connsiteY3" fmla="*/ 0 h 650789"/>
                <a:gd name="connsiteX4" fmla="*/ 65902 w 683740"/>
                <a:gd name="connsiteY4" fmla="*/ 98854 h 650789"/>
                <a:gd name="connsiteX0" fmla="*/ 41189 w 659027"/>
                <a:gd name="connsiteY0" fmla="*/ 98854 h 518983"/>
                <a:gd name="connsiteX1" fmla="*/ 0 w 659027"/>
                <a:gd name="connsiteY1" fmla="*/ 518983 h 518983"/>
                <a:gd name="connsiteX2" fmla="*/ 659027 w 659027"/>
                <a:gd name="connsiteY2" fmla="*/ 444843 h 518983"/>
                <a:gd name="connsiteX3" fmla="*/ 659027 w 659027"/>
                <a:gd name="connsiteY3" fmla="*/ 0 h 518983"/>
                <a:gd name="connsiteX4" fmla="*/ 41189 w 659027"/>
                <a:gd name="connsiteY4" fmla="*/ 98854 h 518983"/>
                <a:gd name="connsiteX0" fmla="*/ 41189 w 659027"/>
                <a:gd name="connsiteY0" fmla="*/ 98854 h 518983"/>
                <a:gd name="connsiteX1" fmla="*/ 0 w 659027"/>
                <a:gd name="connsiteY1" fmla="*/ 518983 h 518983"/>
                <a:gd name="connsiteX2" fmla="*/ 642551 w 659027"/>
                <a:gd name="connsiteY2" fmla="*/ 247135 h 518983"/>
                <a:gd name="connsiteX3" fmla="*/ 659027 w 659027"/>
                <a:gd name="connsiteY3" fmla="*/ 0 h 518983"/>
                <a:gd name="connsiteX4" fmla="*/ 41189 w 659027"/>
                <a:gd name="connsiteY4" fmla="*/ 98854 h 518983"/>
                <a:gd name="connsiteX0" fmla="*/ 41189 w 659027"/>
                <a:gd name="connsiteY0" fmla="*/ 98854 h 518983"/>
                <a:gd name="connsiteX1" fmla="*/ 0 w 659027"/>
                <a:gd name="connsiteY1" fmla="*/ 518983 h 518983"/>
                <a:gd name="connsiteX2" fmla="*/ 659027 w 659027"/>
                <a:gd name="connsiteY2" fmla="*/ 288324 h 518983"/>
                <a:gd name="connsiteX3" fmla="*/ 659027 w 659027"/>
                <a:gd name="connsiteY3" fmla="*/ 0 h 518983"/>
                <a:gd name="connsiteX4" fmla="*/ 41189 w 659027"/>
                <a:gd name="connsiteY4" fmla="*/ 98854 h 518983"/>
                <a:gd name="connsiteX0" fmla="*/ 41189 w 667265"/>
                <a:gd name="connsiteY0" fmla="*/ 148281 h 568410"/>
                <a:gd name="connsiteX1" fmla="*/ 0 w 667265"/>
                <a:gd name="connsiteY1" fmla="*/ 568410 h 568410"/>
                <a:gd name="connsiteX2" fmla="*/ 659027 w 667265"/>
                <a:gd name="connsiteY2" fmla="*/ 337751 h 568410"/>
                <a:gd name="connsiteX3" fmla="*/ 667265 w 667265"/>
                <a:gd name="connsiteY3" fmla="*/ 0 h 568410"/>
                <a:gd name="connsiteX4" fmla="*/ 41189 w 667265"/>
                <a:gd name="connsiteY4" fmla="*/ 148281 h 568410"/>
                <a:gd name="connsiteX0" fmla="*/ 32951 w 667265"/>
                <a:gd name="connsiteY0" fmla="*/ 90616 h 568410"/>
                <a:gd name="connsiteX1" fmla="*/ 0 w 667265"/>
                <a:gd name="connsiteY1" fmla="*/ 568410 h 568410"/>
                <a:gd name="connsiteX2" fmla="*/ 659027 w 667265"/>
                <a:gd name="connsiteY2" fmla="*/ 337751 h 568410"/>
                <a:gd name="connsiteX3" fmla="*/ 667265 w 667265"/>
                <a:gd name="connsiteY3" fmla="*/ 0 h 568410"/>
                <a:gd name="connsiteX4" fmla="*/ 32951 w 667265"/>
                <a:gd name="connsiteY4" fmla="*/ 90616 h 568410"/>
                <a:gd name="connsiteX0" fmla="*/ 0 w 634314"/>
                <a:gd name="connsiteY0" fmla="*/ 90616 h 510745"/>
                <a:gd name="connsiteX1" fmla="*/ 131806 w 634314"/>
                <a:gd name="connsiteY1" fmla="*/ 510745 h 510745"/>
                <a:gd name="connsiteX2" fmla="*/ 626076 w 634314"/>
                <a:gd name="connsiteY2" fmla="*/ 337751 h 510745"/>
                <a:gd name="connsiteX3" fmla="*/ 634314 w 634314"/>
                <a:gd name="connsiteY3" fmla="*/ 0 h 510745"/>
                <a:gd name="connsiteX4" fmla="*/ 0 w 634314"/>
                <a:gd name="connsiteY4" fmla="*/ 90616 h 510745"/>
                <a:gd name="connsiteX0" fmla="*/ 49426 w 683740"/>
                <a:gd name="connsiteY0" fmla="*/ 90616 h 584885"/>
                <a:gd name="connsiteX1" fmla="*/ 0 w 683740"/>
                <a:gd name="connsiteY1" fmla="*/ 584885 h 584885"/>
                <a:gd name="connsiteX2" fmla="*/ 675502 w 683740"/>
                <a:gd name="connsiteY2" fmla="*/ 337751 h 584885"/>
                <a:gd name="connsiteX3" fmla="*/ 683740 w 683740"/>
                <a:gd name="connsiteY3" fmla="*/ 0 h 584885"/>
                <a:gd name="connsiteX4" fmla="*/ 49426 w 683740"/>
                <a:gd name="connsiteY4" fmla="*/ 90616 h 584885"/>
                <a:gd name="connsiteX0" fmla="*/ 49426 w 683740"/>
                <a:gd name="connsiteY0" fmla="*/ 90616 h 584885"/>
                <a:gd name="connsiteX1" fmla="*/ 0 w 683740"/>
                <a:gd name="connsiteY1" fmla="*/ 584885 h 584885"/>
                <a:gd name="connsiteX2" fmla="*/ 469556 w 683740"/>
                <a:gd name="connsiteY2" fmla="*/ 296562 h 584885"/>
                <a:gd name="connsiteX3" fmla="*/ 683740 w 683740"/>
                <a:gd name="connsiteY3" fmla="*/ 0 h 584885"/>
                <a:gd name="connsiteX4" fmla="*/ 49426 w 683740"/>
                <a:gd name="connsiteY4" fmla="*/ 90616 h 584885"/>
                <a:gd name="connsiteX0" fmla="*/ 49426 w 683740"/>
                <a:gd name="connsiteY0" fmla="*/ 90616 h 584885"/>
                <a:gd name="connsiteX1" fmla="*/ 0 w 683740"/>
                <a:gd name="connsiteY1" fmla="*/ 584885 h 584885"/>
                <a:gd name="connsiteX2" fmla="*/ 675502 w 683740"/>
                <a:gd name="connsiteY2" fmla="*/ 345989 h 584885"/>
                <a:gd name="connsiteX3" fmla="*/ 683740 w 683740"/>
                <a:gd name="connsiteY3" fmla="*/ 0 h 584885"/>
                <a:gd name="connsiteX4" fmla="*/ 49426 w 683740"/>
                <a:gd name="connsiteY4" fmla="*/ 90616 h 584885"/>
                <a:gd name="connsiteX0" fmla="*/ 49426 w 675502"/>
                <a:gd name="connsiteY0" fmla="*/ 230660 h 724929"/>
                <a:gd name="connsiteX1" fmla="*/ 0 w 675502"/>
                <a:gd name="connsiteY1" fmla="*/ 724929 h 724929"/>
                <a:gd name="connsiteX2" fmla="*/ 675502 w 675502"/>
                <a:gd name="connsiteY2" fmla="*/ 486033 h 724929"/>
                <a:gd name="connsiteX3" fmla="*/ 354226 w 675502"/>
                <a:gd name="connsiteY3" fmla="*/ 0 h 724929"/>
                <a:gd name="connsiteX4" fmla="*/ 49426 w 675502"/>
                <a:gd name="connsiteY4" fmla="*/ 230660 h 724929"/>
                <a:gd name="connsiteX0" fmla="*/ 49426 w 700215"/>
                <a:gd name="connsiteY0" fmla="*/ 107092 h 601361"/>
                <a:gd name="connsiteX1" fmla="*/ 0 w 700215"/>
                <a:gd name="connsiteY1" fmla="*/ 601361 h 601361"/>
                <a:gd name="connsiteX2" fmla="*/ 675502 w 700215"/>
                <a:gd name="connsiteY2" fmla="*/ 362465 h 601361"/>
                <a:gd name="connsiteX3" fmla="*/ 700215 w 700215"/>
                <a:gd name="connsiteY3" fmla="*/ 0 h 601361"/>
                <a:gd name="connsiteX4" fmla="*/ 49426 w 700215"/>
                <a:gd name="connsiteY4" fmla="*/ 107092 h 60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0215" h="601361">
                  <a:moveTo>
                    <a:pt x="49426" y="107092"/>
                  </a:moveTo>
                  <a:lnTo>
                    <a:pt x="0" y="601361"/>
                  </a:lnTo>
                  <a:lnTo>
                    <a:pt x="675502" y="362465"/>
                  </a:lnTo>
                  <a:lnTo>
                    <a:pt x="700215" y="0"/>
                  </a:lnTo>
                  <a:lnTo>
                    <a:pt x="49426" y="107092"/>
                  </a:lnTo>
                  <a:close/>
                </a:path>
              </a:pathLst>
            </a:custGeom>
            <a:solidFill>
              <a:srgbClr val="35B3B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srgbClr val="E4843B"/>
                </a:solidFill>
              </a:endParaRPr>
            </a:p>
          </p:txBody>
        </p:sp>
      </p:grpSp>
      <p:sp>
        <p:nvSpPr>
          <p:cNvPr id="26" name="Pentagone 20">
            <a:extLst>
              <a:ext uri="{FF2B5EF4-FFF2-40B4-BE49-F238E27FC236}">
                <a16:creationId xmlns:a16="http://schemas.microsoft.com/office/drawing/2014/main" id="{6D77B6FE-94A6-493E-9EC0-F2450F561E5C}"/>
              </a:ext>
            </a:extLst>
          </p:cNvPr>
          <p:cNvSpPr>
            <a:spLocks noChangeAspect="1"/>
          </p:cNvSpPr>
          <p:nvPr userDrawn="1"/>
        </p:nvSpPr>
        <p:spPr>
          <a:xfrm>
            <a:off x="8507547" y="6467416"/>
            <a:ext cx="108000" cy="137143"/>
          </a:xfrm>
          <a:prstGeom prst="pentagon">
            <a:avLst/>
          </a:prstGeom>
          <a:solidFill>
            <a:srgbClr val="F08B2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srgbClr val="E4843B"/>
              </a:solidFill>
            </a:endParaRPr>
          </a:p>
        </p:txBody>
      </p:sp>
      <p:sp>
        <p:nvSpPr>
          <p:cNvPr id="28" name="Espace réservé du texte 13">
            <a:extLst>
              <a:ext uri="{FF2B5EF4-FFF2-40B4-BE49-F238E27FC236}">
                <a16:creationId xmlns:a16="http://schemas.microsoft.com/office/drawing/2014/main" id="{098E5FF6-CFDB-454C-BB2D-3E6687FDB47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925214" y="2364169"/>
            <a:ext cx="5927243" cy="463400"/>
          </a:xfrm>
        </p:spPr>
        <p:txBody>
          <a:bodyPr>
            <a:noAutofit/>
          </a:bodyPr>
          <a:lstStyle>
            <a:lvl1pPr marL="361934" indent="-351350" algn="l" defTabSz="609570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Tx/>
              <a:buBlip>
                <a:blip r:embed="rId2"/>
              </a:buBlip>
              <a:tabLst/>
              <a:defRPr lang="fr-FR" sz="2000" b="1" i="0" kern="1200" baseline="0" dirty="0">
                <a:solidFill>
                  <a:srgbClr val="878375"/>
                </a:solidFill>
                <a:latin typeface="Arial" charset="0"/>
                <a:ea typeface="Arial" charset="0"/>
                <a:cs typeface="Arial" charset="0"/>
              </a:defRPr>
            </a:lvl1pPr>
            <a:lvl2pPr marL="9525" indent="0">
              <a:buNone/>
              <a:tabLst/>
              <a:defRPr sz="2000" b="0" i="0">
                <a:solidFill>
                  <a:srgbClr val="878375"/>
                </a:solidFill>
                <a:latin typeface="Century Gothic" charset="0"/>
                <a:ea typeface="Century Gothic" charset="0"/>
                <a:cs typeface="Century Gothic" charset="0"/>
              </a:defRPr>
            </a:lvl2pPr>
            <a:lvl3pPr marL="9525" indent="0">
              <a:buNone/>
              <a:tabLst/>
              <a:defRPr sz="2000" b="0" i="0">
                <a:solidFill>
                  <a:srgbClr val="878375"/>
                </a:solidFill>
                <a:latin typeface="Century Gothic" charset="0"/>
                <a:ea typeface="Century Gothic" charset="0"/>
                <a:cs typeface="Century Gothic" charset="0"/>
              </a:defRPr>
            </a:lvl3pPr>
            <a:lvl4pPr marL="9525" indent="0">
              <a:buNone/>
              <a:tabLst/>
              <a:defRPr sz="2000" b="0" i="0">
                <a:solidFill>
                  <a:srgbClr val="878375"/>
                </a:solidFill>
                <a:latin typeface="Century Gothic" charset="0"/>
                <a:ea typeface="Century Gothic" charset="0"/>
                <a:cs typeface="Century Gothic" charset="0"/>
              </a:defRPr>
            </a:lvl4pPr>
            <a:lvl5pPr marL="9525" indent="0">
              <a:buNone/>
              <a:tabLst/>
              <a:defRPr sz="2000" b="0" i="0">
                <a:solidFill>
                  <a:srgbClr val="878375"/>
                </a:solidFill>
                <a:latin typeface="Century Gothic" charset="0"/>
                <a:ea typeface="Century Gothic" charset="0"/>
                <a:cs typeface="Century Gothic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9" name="Titre 1">
            <a:extLst>
              <a:ext uri="{FF2B5EF4-FFF2-40B4-BE49-F238E27FC236}">
                <a16:creationId xmlns:a16="http://schemas.microsoft.com/office/drawing/2014/main" id="{79A0B486-A3E2-4435-BC19-9D049CC0D7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25209" y="3255300"/>
            <a:ext cx="5679440" cy="492443"/>
          </a:xfr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0" name="Espace réservé du texte 11">
            <a:extLst>
              <a:ext uri="{FF2B5EF4-FFF2-40B4-BE49-F238E27FC236}">
                <a16:creationId xmlns:a16="http://schemas.microsoft.com/office/drawing/2014/main" id="{2CAC2699-650A-4BA0-919A-9A318041ACD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936107" y="3761090"/>
            <a:ext cx="5679440" cy="2463800"/>
          </a:xfrm>
        </p:spPr>
        <p:txBody>
          <a:bodyPr>
            <a:noAutofit/>
          </a:bodyPr>
          <a:lstStyle>
            <a:lvl1pPr marL="9525" indent="0">
              <a:buNone/>
              <a:tabLst/>
              <a:defRPr sz="2000" b="0" i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  <a:lvl2pPr marL="9525" indent="0">
              <a:buNone/>
              <a:tabLst/>
              <a:defRPr sz="2000" b="0" i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2pPr>
            <a:lvl3pPr marL="9525" indent="0">
              <a:buNone/>
              <a:tabLst/>
              <a:defRPr sz="2000" b="0" i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3pPr>
            <a:lvl4pPr marL="9525" indent="0">
              <a:buNone/>
              <a:tabLst/>
              <a:defRPr sz="2000" b="0" i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4pPr>
            <a:lvl5pPr marL="9525" indent="0">
              <a:buNone/>
              <a:tabLst/>
              <a:defRPr sz="2000" b="0" i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912880190"/>
      </p:ext>
    </p:extLst>
  </p:cSld>
  <p:clrMapOvr>
    <a:masterClrMapping/>
  </p:clrMapOvr>
  <p:transition spd="slow">
    <p:cover/>
  </p:transition>
  <p:extLst>
    <p:ext uri="{DCECCB84-F9BA-43D5-87BE-67443E8EF086}">
      <p15:sldGuideLst xmlns:p15="http://schemas.microsoft.com/office/powerpoint/2012/main">
        <p15:guide id="1" orient="horz" pos="2155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-Chapter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4893228"/>
            <a:ext cx="9144000" cy="1345012"/>
          </a:xfrm>
          <a:prstGeom prst="rect">
            <a:avLst/>
          </a:prstGeom>
          <a:solidFill>
            <a:srgbClr val="F08B2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srgbClr val="E4843B"/>
              </a:solidFill>
            </a:endParaRPr>
          </a:p>
        </p:txBody>
      </p:sp>
      <p:sp>
        <p:nvSpPr>
          <p:cNvPr id="12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8666205" y="6361910"/>
            <a:ext cx="368128" cy="364196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1050">
                <a:solidFill>
                  <a:srgbClr val="878375"/>
                </a:solidFill>
                <a:latin typeface="Century Gothic" panose="020B0502020202020204" pitchFamily="34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9D7EC0D4-C4D4-784B-B144-181491B88AD4}" type="slidenum">
              <a:rPr lang="fr-FR" smtClean="0">
                <a:ea typeface="ＭＳ Ｐゴシック" charset="0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‹N›</a:t>
            </a:fld>
            <a:endParaRPr lang="fr-FR" dirty="0">
              <a:ea typeface="ＭＳ Ｐゴシック" charset="0"/>
            </a:endParaRPr>
          </a:p>
        </p:txBody>
      </p:sp>
      <p:sp>
        <p:nvSpPr>
          <p:cNvPr id="13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360003" y="6480000"/>
            <a:ext cx="3086100" cy="201738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200" b="1" i="0">
                <a:solidFill>
                  <a:srgbClr val="878375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fr-FR" dirty="0"/>
          </a:p>
        </p:txBody>
      </p:sp>
      <p:sp>
        <p:nvSpPr>
          <p:cNvPr id="15" name="Espace réservé du texte 11"/>
          <p:cNvSpPr>
            <a:spLocks noGrp="1"/>
          </p:cNvSpPr>
          <p:nvPr>
            <p:ph type="body" sz="quarter" idx="10"/>
          </p:nvPr>
        </p:nvSpPr>
        <p:spPr>
          <a:xfrm>
            <a:off x="3492012" y="4992701"/>
            <a:ext cx="4948559" cy="1245552"/>
          </a:xfrm>
          <a:prstGeom prst="rect">
            <a:avLst/>
          </a:prstGeom>
        </p:spPr>
        <p:txBody>
          <a:bodyPr>
            <a:noAutofit/>
          </a:bodyPr>
          <a:lstStyle>
            <a:lvl1pPr marL="12700" indent="0">
              <a:buNone/>
              <a:tabLst/>
              <a:defRPr sz="2400" b="0" i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  <a:lvl2pPr marL="12700" indent="0">
              <a:buNone/>
              <a:tabLst/>
              <a:defRPr sz="3200" b="0" i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2pPr>
            <a:lvl3pPr marL="12700" indent="0">
              <a:buNone/>
              <a:tabLst/>
              <a:defRPr sz="3200" b="0" i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3pPr>
            <a:lvl4pPr marL="12700" indent="0">
              <a:buNone/>
              <a:tabLst/>
              <a:defRPr sz="3200" b="0" i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4pPr>
            <a:lvl5pPr marL="12700" indent="0">
              <a:buNone/>
              <a:tabLst/>
              <a:defRPr sz="3200" b="0" i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</p:txBody>
      </p:sp>
      <p:grpSp>
        <p:nvGrpSpPr>
          <p:cNvPr id="14" name="Grouper 16">
            <a:extLst>
              <a:ext uri="{FF2B5EF4-FFF2-40B4-BE49-F238E27FC236}">
                <a16:creationId xmlns:a16="http://schemas.microsoft.com/office/drawing/2014/main" id="{BC4F5604-7959-4F2C-8C0E-AD3B4871CAAF}"/>
              </a:ext>
            </a:extLst>
          </p:cNvPr>
          <p:cNvGrpSpPr/>
          <p:nvPr userDrawn="1"/>
        </p:nvGrpSpPr>
        <p:grpSpPr>
          <a:xfrm>
            <a:off x="719295" y="4038773"/>
            <a:ext cx="1159834" cy="1526963"/>
            <a:chOff x="6652583" y="1175173"/>
            <a:chExt cx="1847784" cy="1824506"/>
          </a:xfrm>
        </p:grpSpPr>
        <p:sp>
          <p:nvSpPr>
            <p:cNvPr id="22" name="Pentagone 17">
              <a:extLst>
                <a:ext uri="{FF2B5EF4-FFF2-40B4-BE49-F238E27FC236}">
                  <a16:creationId xmlns:a16="http://schemas.microsoft.com/office/drawing/2014/main" id="{69C60B71-8947-4E8A-B8A9-ECC7322B1B54}"/>
                </a:ext>
              </a:extLst>
            </p:cNvPr>
            <p:cNvSpPr/>
            <p:nvPr userDrawn="1"/>
          </p:nvSpPr>
          <p:spPr>
            <a:xfrm rot="20533236">
              <a:off x="6652583" y="1175173"/>
              <a:ext cx="1337487" cy="1271740"/>
            </a:xfrm>
            <a:prstGeom prst="pentagon">
              <a:avLst/>
            </a:prstGeom>
            <a:solidFill>
              <a:srgbClr val="216CA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srgbClr val="E4843B"/>
                </a:solidFill>
              </a:endParaRPr>
            </a:p>
          </p:txBody>
        </p:sp>
        <p:sp>
          <p:nvSpPr>
            <p:cNvPr id="23" name="Pentagone 6">
              <a:extLst>
                <a:ext uri="{FF2B5EF4-FFF2-40B4-BE49-F238E27FC236}">
                  <a16:creationId xmlns:a16="http://schemas.microsoft.com/office/drawing/2014/main" id="{7A0E900E-EFCB-4D18-AF0A-43AECA025DC3}"/>
                </a:ext>
              </a:extLst>
            </p:cNvPr>
            <p:cNvSpPr/>
            <p:nvPr userDrawn="1"/>
          </p:nvSpPr>
          <p:spPr>
            <a:xfrm rot="1507256">
              <a:off x="7153188" y="1819406"/>
              <a:ext cx="1347179" cy="1180273"/>
            </a:xfrm>
            <a:custGeom>
              <a:avLst/>
              <a:gdLst>
                <a:gd name="connsiteX0" fmla="*/ 1 w 1205004"/>
                <a:gd name="connsiteY0" fmla="*/ 437644 h 1145769"/>
                <a:gd name="connsiteX1" fmla="*/ 602502 w 1205004"/>
                <a:gd name="connsiteY1" fmla="*/ 0 h 1145769"/>
                <a:gd name="connsiteX2" fmla="*/ 1205003 w 1205004"/>
                <a:gd name="connsiteY2" fmla="*/ 437644 h 1145769"/>
                <a:gd name="connsiteX3" fmla="*/ 974868 w 1205004"/>
                <a:gd name="connsiteY3" fmla="*/ 1145766 h 1145769"/>
                <a:gd name="connsiteX4" fmla="*/ 230136 w 1205004"/>
                <a:gd name="connsiteY4" fmla="*/ 1145766 h 1145769"/>
                <a:gd name="connsiteX5" fmla="*/ 1 w 1205004"/>
                <a:gd name="connsiteY5" fmla="*/ 437644 h 1145769"/>
                <a:gd name="connsiteX0" fmla="*/ 0 w 1264671"/>
                <a:gd name="connsiteY0" fmla="*/ 465620 h 1145766"/>
                <a:gd name="connsiteX1" fmla="*/ 662170 w 1264671"/>
                <a:gd name="connsiteY1" fmla="*/ 0 h 1145766"/>
                <a:gd name="connsiteX2" fmla="*/ 1264671 w 1264671"/>
                <a:gd name="connsiteY2" fmla="*/ 437644 h 1145766"/>
                <a:gd name="connsiteX3" fmla="*/ 1034536 w 1264671"/>
                <a:gd name="connsiteY3" fmla="*/ 1145766 h 1145766"/>
                <a:gd name="connsiteX4" fmla="*/ 289804 w 1264671"/>
                <a:gd name="connsiteY4" fmla="*/ 1145766 h 1145766"/>
                <a:gd name="connsiteX5" fmla="*/ 0 w 1264671"/>
                <a:gd name="connsiteY5" fmla="*/ 465620 h 1145766"/>
                <a:gd name="connsiteX0" fmla="*/ 0 w 1264671"/>
                <a:gd name="connsiteY0" fmla="*/ 465620 h 1151367"/>
                <a:gd name="connsiteX1" fmla="*/ 662170 w 1264671"/>
                <a:gd name="connsiteY1" fmla="*/ 0 h 1151367"/>
                <a:gd name="connsiteX2" fmla="*/ 1264671 w 1264671"/>
                <a:gd name="connsiteY2" fmla="*/ 437644 h 1151367"/>
                <a:gd name="connsiteX3" fmla="*/ 1034536 w 1264671"/>
                <a:gd name="connsiteY3" fmla="*/ 1145766 h 1151367"/>
                <a:gd name="connsiteX4" fmla="*/ 219644 w 1264671"/>
                <a:gd name="connsiteY4" fmla="*/ 1151367 h 1151367"/>
                <a:gd name="connsiteX5" fmla="*/ 0 w 1264671"/>
                <a:gd name="connsiteY5" fmla="*/ 465620 h 1151367"/>
                <a:gd name="connsiteX0" fmla="*/ 0 w 1264671"/>
                <a:gd name="connsiteY0" fmla="*/ 465620 h 1151367"/>
                <a:gd name="connsiteX1" fmla="*/ 662170 w 1264671"/>
                <a:gd name="connsiteY1" fmla="*/ 0 h 1151367"/>
                <a:gd name="connsiteX2" fmla="*/ 1264671 w 1264671"/>
                <a:gd name="connsiteY2" fmla="*/ 437644 h 1151367"/>
                <a:gd name="connsiteX3" fmla="*/ 1046885 w 1264671"/>
                <a:gd name="connsiteY3" fmla="*/ 1094484 h 1151367"/>
                <a:gd name="connsiteX4" fmla="*/ 219644 w 1264671"/>
                <a:gd name="connsiteY4" fmla="*/ 1151367 h 1151367"/>
                <a:gd name="connsiteX5" fmla="*/ 0 w 1264671"/>
                <a:gd name="connsiteY5" fmla="*/ 465620 h 1151367"/>
                <a:gd name="connsiteX0" fmla="*/ 0 w 1347179"/>
                <a:gd name="connsiteY0" fmla="*/ 465620 h 1151367"/>
                <a:gd name="connsiteX1" fmla="*/ 662170 w 1347179"/>
                <a:gd name="connsiteY1" fmla="*/ 0 h 1151367"/>
                <a:gd name="connsiteX2" fmla="*/ 1347179 w 1347179"/>
                <a:gd name="connsiteY2" fmla="*/ 380760 h 1151367"/>
                <a:gd name="connsiteX3" fmla="*/ 1046885 w 1347179"/>
                <a:gd name="connsiteY3" fmla="*/ 1094484 h 1151367"/>
                <a:gd name="connsiteX4" fmla="*/ 219644 w 1347179"/>
                <a:gd name="connsiteY4" fmla="*/ 1151367 h 1151367"/>
                <a:gd name="connsiteX5" fmla="*/ 0 w 1347179"/>
                <a:gd name="connsiteY5" fmla="*/ 465620 h 1151367"/>
                <a:gd name="connsiteX0" fmla="*/ 0 w 1347179"/>
                <a:gd name="connsiteY0" fmla="*/ 606406 h 1292153"/>
                <a:gd name="connsiteX1" fmla="*/ 632553 w 1347179"/>
                <a:gd name="connsiteY1" fmla="*/ 0 h 1292153"/>
                <a:gd name="connsiteX2" fmla="*/ 1347179 w 1347179"/>
                <a:gd name="connsiteY2" fmla="*/ 521546 h 1292153"/>
                <a:gd name="connsiteX3" fmla="*/ 1046885 w 1347179"/>
                <a:gd name="connsiteY3" fmla="*/ 1235270 h 1292153"/>
                <a:gd name="connsiteX4" fmla="*/ 219644 w 1347179"/>
                <a:gd name="connsiteY4" fmla="*/ 1292153 h 1292153"/>
                <a:gd name="connsiteX5" fmla="*/ 0 w 1347179"/>
                <a:gd name="connsiteY5" fmla="*/ 606406 h 1292153"/>
                <a:gd name="connsiteX0" fmla="*/ 0 w 1347179"/>
                <a:gd name="connsiteY0" fmla="*/ 483106 h 1168853"/>
                <a:gd name="connsiteX1" fmla="*/ 699464 w 1347179"/>
                <a:gd name="connsiteY1" fmla="*/ 0 h 1168853"/>
                <a:gd name="connsiteX2" fmla="*/ 1347179 w 1347179"/>
                <a:gd name="connsiteY2" fmla="*/ 398246 h 1168853"/>
                <a:gd name="connsiteX3" fmla="*/ 1046885 w 1347179"/>
                <a:gd name="connsiteY3" fmla="*/ 1111970 h 1168853"/>
                <a:gd name="connsiteX4" fmla="*/ 219644 w 1347179"/>
                <a:gd name="connsiteY4" fmla="*/ 1168853 h 1168853"/>
                <a:gd name="connsiteX5" fmla="*/ 0 w 1347179"/>
                <a:gd name="connsiteY5" fmla="*/ 483106 h 1168853"/>
                <a:gd name="connsiteX0" fmla="*/ 0 w 1347179"/>
                <a:gd name="connsiteY0" fmla="*/ 483106 h 1264206"/>
                <a:gd name="connsiteX1" fmla="*/ 699464 w 1347179"/>
                <a:gd name="connsiteY1" fmla="*/ 0 h 1264206"/>
                <a:gd name="connsiteX2" fmla="*/ 1347179 w 1347179"/>
                <a:gd name="connsiteY2" fmla="*/ 398246 h 1264206"/>
                <a:gd name="connsiteX3" fmla="*/ 1046885 w 1347179"/>
                <a:gd name="connsiteY3" fmla="*/ 1111970 h 1264206"/>
                <a:gd name="connsiteX4" fmla="*/ 55088 w 1347179"/>
                <a:gd name="connsiteY4" fmla="*/ 1264206 h 1264206"/>
                <a:gd name="connsiteX5" fmla="*/ 0 w 1347179"/>
                <a:gd name="connsiteY5" fmla="*/ 483106 h 1264206"/>
                <a:gd name="connsiteX0" fmla="*/ 0 w 1347179"/>
                <a:gd name="connsiteY0" fmla="*/ 483106 h 1180273"/>
                <a:gd name="connsiteX1" fmla="*/ 699464 w 1347179"/>
                <a:gd name="connsiteY1" fmla="*/ 0 h 1180273"/>
                <a:gd name="connsiteX2" fmla="*/ 1347179 w 1347179"/>
                <a:gd name="connsiteY2" fmla="*/ 398246 h 1180273"/>
                <a:gd name="connsiteX3" fmla="*/ 1046885 w 1347179"/>
                <a:gd name="connsiteY3" fmla="*/ 1111970 h 1180273"/>
                <a:gd name="connsiteX4" fmla="*/ 234096 w 1347179"/>
                <a:gd name="connsiteY4" fmla="*/ 1180273 h 1180273"/>
                <a:gd name="connsiteX5" fmla="*/ 0 w 1347179"/>
                <a:gd name="connsiteY5" fmla="*/ 483106 h 1180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7179" h="1180273">
                  <a:moveTo>
                    <a:pt x="0" y="483106"/>
                  </a:moveTo>
                  <a:lnTo>
                    <a:pt x="699464" y="0"/>
                  </a:lnTo>
                  <a:lnTo>
                    <a:pt x="1347179" y="398246"/>
                  </a:lnTo>
                  <a:lnTo>
                    <a:pt x="1046885" y="1111970"/>
                  </a:lnTo>
                  <a:lnTo>
                    <a:pt x="234096" y="1180273"/>
                  </a:lnTo>
                  <a:lnTo>
                    <a:pt x="0" y="483106"/>
                  </a:lnTo>
                  <a:close/>
                </a:path>
              </a:pathLst>
            </a:custGeom>
            <a:solidFill>
              <a:srgbClr val="FBCF3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srgbClr val="E4843B"/>
                </a:solidFill>
              </a:endParaRPr>
            </a:p>
          </p:txBody>
        </p:sp>
        <p:sp>
          <p:nvSpPr>
            <p:cNvPr id="24" name="Forme libre 19">
              <a:extLst>
                <a:ext uri="{FF2B5EF4-FFF2-40B4-BE49-F238E27FC236}">
                  <a16:creationId xmlns:a16="http://schemas.microsoft.com/office/drawing/2014/main" id="{46FC778A-A79E-4374-B75A-4A5280E55F37}"/>
                </a:ext>
              </a:extLst>
            </p:cNvPr>
            <p:cNvSpPr/>
            <p:nvPr userDrawn="1"/>
          </p:nvSpPr>
          <p:spPr>
            <a:xfrm>
              <a:off x="7210119" y="1918018"/>
              <a:ext cx="700215" cy="601361"/>
            </a:xfrm>
            <a:custGeom>
              <a:avLst/>
              <a:gdLst>
                <a:gd name="connsiteX0" fmla="*/ 74141 w 568411"/>
                <a:gd name="connsiteY0" fmla="*/ 115329 h 601362"/>
                <a:gd name="connsiteX1" fmla="*/ 0 w 568411"/>
                <a:gd name="connsiteY1" fmla="*/ 601362 h 601362"/>
                <a:gd name="connsiteX2" fmla="*/ 560173 w 568411"/>
                <a:gd name="connsiteY2" fmla="*/ 428367 h 601362"/>
                <a:gd name="connsiteX3" fmla="*/ 568411 w 568411"/>
                <a:gd name="connsiteY3" fmla="*/ 0 h 601362"/>
                <a:gd name="connsiteX4" fmla="*/ 74141 w 568411"/>
                <a:gd name="connsiteY4" fmla="*/ 115329 h 601362"/>
                <a:gd name="connsiteX0" fmla="*/ 0 w 626076"/>
                <a:gd name="connsiteY0" fmla="*/ 82378 h 601362"/>
                <a:gd name="connsiteX1" fmla="*/ 57665 w 626076"/>
                <a:gd name="connsiteY1" fmla="*/ 601362 h 601362"/>
                <a:gd name="connsiteX2" fmla="*/ 617838 w 626076"/>
                <a:gd name="connsiteY2" fmla="*/ 428367 h 601362"/>
                <a:gd name="connsiteX3" fmla="*/ 626076 w 626076"/>
                <a:gd name="connsiteY3" fmla="*/ 0 h 601362"/>
                <a:gd name="connsiteX4" fmla="*/ 0 w 626076"/>
                <a:gd name="connsiteY4" fmla="*/ 82378 h 601362"/>
                <a:gd name="connsiteX0" fmla="*/ 0 w 617838"/>
                <a:gd name="connsiteY0" fmla="*/ 98854 h 617838"/>
                <a:gd name="connsiteX1" fmla="*/ 57665 w 617838"/>
                <a:gd name="connsiteY1" fmla="*/ 617838 h 617838"/>
                <a:gd name="connsiteX2" fmla="*/ 617838 w 617838"/>
                <a:gd name="connsiteY2" fmla="*/ 444843 h 617838"/>
                <a:gd name="connsiteX3" fmla="*/ 617838 w 617838"/>
                <a:gd name="connsiteY3" fmla="*/ 0 h 617838"/>
                <a:gd name="connsiteX4" fmla="*/ 0 w 617838"/>
                <a:gd name="connsiteY4" fmla="*/ 98854 h 617838"/>
                <a:gd name="connsiteX0" fmla="*/ 65902 w 683740"/>
                <a:gd name="connsiteY0" fmla="*/ 98854 h 650789"/>
                <a:gd name="connsiteX1" fmla="*/ 0 w 683740"/>
                <a:gd name="connsiteY1" fmla="*/ 650789 h 650789"/>
                <a:gd name="connsiteX2" fmla="*/ 683740 w 683740"/>
                <a:gd name="connsiteY2" fmla="*/ 444843 h 650789"/>
                <a:gd name="connsiteX3" fmla="*/ 683740 w 683740"/>
                <a:gd name="connsiteY3" fmla="*/ 0 h 650789"/>
                <a:gd name="connsiteX4" fmla="*/ 65902 w 683740"/>
                <a:gd name="connsiteY4" fmla="*/ 98854 h 650789"/>
                <a:gd name="connsiteX0" fmla="*/ 41189 w 659027"/>
                <a:gd name="connsiteY0" fmla="*/ 98854 h 518983"/>
                <a:gd name="connsiteX1" fmla="*/ 0 w 659027"/>
                <a:gd name="connsiteY1" fmla="*/ 518983 h 518983"/>
                <a:gd name="connsiteX2" fmla="*/ 659027 w 659027"/>
                <a:gd name="connsiteY2" fmla="*/ 444843 h 518983"/>
                <a:gd name="connsiteX3" fmla="*/ 659027 w 659027"/>
                <a:gd name="connsiteY3" fmla="*/ 0 h 518983"/>
                <a:gd name="connsiteX4" fmla="*/ 41189 w 659027"/>
                <a:gd name="connsiteY4" fmla="*/ 98854 h 518983"/>
                <a:gd name="connsiteX0" fmla="*/ 41189 w 659027"/>
                <a:gd name="connsiteY0" fmla="*/ 98854 h 518983"/>
                <a:gd name="connsiteX1" fmla="*/ 0 w 659027"/>
                <a:gd name="connsiteY1" fmla="*/ 518983 h 518983"/>
                <a:gd name="connsiteX2" fmla="*/ 642551 w 659027"/>
                <a:gd name="connsiteY2" fmla="*/ 247135 h 518983"/>
                <a:gd name="connsiteX3" fmla="*/ 659027 w 659027"/>
                <a:gd name="connsiteY3" fmla="*/ 0 h 518983"/>
                <a:gd name="connsiteX4" fmla="*/ 41189 w 659027"/>
                <a:gd name="connsiteY4" fmla="*/ 98854 h 518983"/>
                <a:gd name="connsiteX0" fmla="*/ 41189 w 659027"/>
                <a:gd name="connsiteY0" fmla="*/ 98854 h 518983"/>
                <a:gd name="connsiteX1" fmla="*/ 0 w 659027"/>
                <a:gd name="connsiteY1" fmla="*/ 518983 h 518983"/>
                <a:gd name="connsiteX2" fmla="*/ 659027 w 659027"/>
                <a:gd name="connsiteY2" fmla="*/ 288324 h 518983"/>
                <a:gd name="connsiteX3" fmla="*/ 659027 w 659027"/>
                <a:gd name="connsiteY3" fmla="*/ 0 h 518983"/>
                <a:gd name="connsiteX4" fmla="*/ 41189 w 659027"/>
                <a:gd name="connsiteY4" fmla="*/ 98854 h 518983"/>
                <a:gd name="connsiteX0" fmla="*/ 41189 w 667265"/>
                <a:gd name="connsiteY0" fmla="*/ 148281 h 568410"/>
                <a:gd name="connsiteX1" fmla="*/ 0 w 667265"/>
                <a:gd name="connsiteY1" fmla="*/ 568410 h 568410"/>
                <a:gd name="connsiteX2" fmla="*/ 659027 w 667265"/>
                <a:gd name="connsiteY2" fmla="*/ 337751 h 568410"/>
                <a:gd name="connsiteX3" fmla="*/ 667265 w 667265"/>
                <a:gd name="connsiteY3" fmla="*/ 0 h 568410"/>
                <a:gd name="connsiteX4" fmla="*/ 41189 w 667265"/>
                <a:gd name="connsiteY4" fmla="*/ 148281 h 568410"/>
                <a:gd name="connsiteX0" fmla="*/ 32951 w 667265"/>
                <a:gd name="connsiteY0" fmla="*/ 90616 h 568410"/>
                <a:gd name="connsiteX1" fmla="*/ 0 w 667265"/>
                <a:gd name="connsiteY1" fmla="*/ 568410 h 568410"/>
                <a:gd name="connsiteX2" fmla="*/ 659027 w 667265"/>
                <a:gd name="connsiteY2" fmla="*/ 337751 h 568410"/>
                <a:gd name="connsiteX3" fmla="*/ 667265 w 667265"/>
                <a:gd name="connsiteY3" fmla="*/ 0 h 568410"/>
                <a:gd name="connsiteX4" fmla="*/ 32951 w 667265"/>
                <a:gd name="connsiteY4" fmla="*/ 90616 h 568410"/>
                <a:gd name="connsiteX0" fmla="*/ 0 w 634314"/>
                <a:gd name="connsiteY0" fmla="*/ 90616 h 510745"/>
                <a:gd name="connsiteX1" fmla="*/ 131806 w 634314"/>
                <a:gd name="connsiteY1" fmla="*/ 510745 h 510745"/>
                <a:gd name="connsiteX2" fmla="*/ 626076 w 634314"/>
                <a:gd name="connsiteY2" fmla="*/ 337751 h 510745"/>
                <a:gd name="connsiteX3" fmla="*/ 634314 w 634314"/>
                <a:gd name="connsiteY3" fmla="*/ 0 h 510745"/>
                <a:gd name="connsiteX4" fmla="*/ 0 w 634314"/>
                <a:gd name="connsiteY4" fmla="*/ 90616 h 510745"/>
                <a:gd name="connsiteX0" fmla="*/ 49426 w 683740"/>
                <a:gd name="connsiteY0" fmla="*/ 90616 h 584885"/>
                <a:gd name="connsiteX1" fmla="*/ 0 w 683740"/>
                <a:gd name="connsiteY1" fmla="*/ 584885 h 584885"/>
                <a:gd name="connsiteX2" fmla="*/ 675502 w 683740"/>
                <a:gd name="connsiteY2" fmla="*/ 337751 h 584885"/>
                <a:gd name="connsiteX3" fmla="*/ 683740 w 683740"/>
                <a:gd name="connsiteY3" fmla="*/ 0 h 584885"/>
                <a:gd name="connsiteX4" fmla="*/ 49426 w 683740"/>
                <a:gd name="connsiteY4" fmla="*/ 90616 h 584885"/>
                <a:gd name="connsiteX0" fmla="*/ 49426 w 683740"/>
                <a:gd name="connsiteY0" fmla="*/ 90616 h 584885"/>
                <a:gd name="connsiteX1" fmla="*/ 0 w 683740"/>
                <a:gd name="connsiteY1" fmla="*/ 584885 h 584885"/>
                <a:gd name="connsiteX2" fmla="*/ 469556 w 683740"/>
                <a:gd name="connsiteY2" fmla="*/ 296562 h 584885"/>
                <a:gd name="connsiteX3" fmla="*/ 683740 w 683740"/>
                <a:gd name="connsiteY3" fmla="*/ 0 h 584885"/>
                <a:gd name="connsiteX4" fmla="*/ 49426 w 683740"/>
                <a:gd name="connsiteY4" fmla="*/ 90616 h 584885"/>
                <a:gd name="connsiteX0" fmla="*/ 49426 w 683740"/>
                <a:gd name="connsiteY0" fmla="*/ 90616 h 584885"/>
                <a:gd name="connsiteX1" fmla="*/ 0 w 683740"/>
                <a:gd name="connsiteY1" fmla="*/ 584885 h 584885"/>
                <a:gd name="connsiteX2" fmla="*/ 675502 w 683740"/>
                <a:gd name="connsiteY2" fmla="*/ 345989 h 584885"/>
                <a:gd name="connsiteX3" fmla="*/ 683740 w 683740"/>
                <a:gd name="connsiteY3" fmla="*/ 0 h 584885"/>
                <a:gd name="connsiteX4" fmla="*/ 49426 w 683740"/>
                <a:gd name="connsiteY4" fmla="*/ 90616 h 584885"/>
                <a:gd name="connsiteX0" fmla="*/ 49426 w 675502"/>
                <a:gd name="connsiteY0" fmla="*/ 230660 h 724929"/>
                <a:gd name="connsiteX1" fmla="*/ 0 w 675502"/>
                <a:gd name="connsiteY1" fmla="*/ 724929 h 724929"/>
                <a:gd name="connsiteX2" fmla="*/ 675502 w 675502"/>
                <a:gd name="connsiteY2" fmla="*/ 486033 h 724929"/>
                <a:gd name="connsiteX3" fmla="*/ 354226 w 675502"/>
                <a:gd name="connsiteY3" fmla="*/ 0 h 724929"/>
                <a:gd name="connsiteX4" fmla="*/ 49426 w 675502"/>
                <a:gd name="connsiteY4" fmla="*/ 230660 h 724929"/>
                <a:gd name="connsiteX0" fmla="*/ 49426 w 700215"/>
                <a:gd name="connsiteY0" fmla="*/ 107092 h 601361"/>
                <a:gd name="connsiteX1" fmla="*/ 0 w 700215"/>
                <a:gd name="connsiteY1" fmla="*/ 601361 h 601361"/>
                <a:gd name="connsiteX2" fmla="*/ 675502 w 700215"/>
                <a:gd name="connsiteY2" fmla="*/ 362465 h 601361"/>
                <a:gd name="connsiteX3" fmla="*/ 700215 w 700215"/>
                <a:gd name="connsiteY3" fmla="*/ 0 h 601361"/>
                <a:gd name="connsiteX4" fmla="*/ 49426 w 700215"/>
                <a:gd name="connsiteY4" fmla="*/ 107092 h 60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0215" h="601361">
                  <a:moveTo>
                    <a:pt x="49426" y="107092"/>
                  </a:moveTo>
                  <a:lnTo>
                    <a:pt x="0" y="601361"/>
                  </a:lnTo>
                  <a:lnTo>
                    <a:pt x="675502" y="362465"/>
                  </a:lnTo>
                  <a:lnTo>
                    <a:pt x="700215" y="0"/>
                  </a:lnTo>
                  <a:lnTo>
                    <a:pt x="49426" y="107092"/>
                  </a:lnTo>
                  <a:close/>
                </a:path>
              </a:pathLst>
            </a:custGeom>
            <a:solidFill>
              <a:srgbClr val="35B3B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srgbClr val="E4843B"/>
                </a:solidFill>
              </a:endParaRPr>
            </a:p>
          </p:txBody>
        </p:sp>
      </p:grpSp>
      <p:sp>
        <p:nvSpPr>
          <p:cNvPr id="25" name="Pentagone 20">
            <a:extLst>
              <a:ext uri="{FF2B5EF4-FFF2-40B4-BE49-F238E27FC236}">
                <a16:creationId xmlns:a16="http://schemas.microsoft.com/office/drawing/2014/main" id="{DA489699-58DA-4C65-9912-8010CC3AC1E0}"/>
              </a:ext>
            </a:extLst>
          </p:cNvPr>
          <p:cNvSpPr>
            <a:spLocks noChangeAspect="1"/>
          </p:cNvSpPr>
          <p:nvPr userDrawn="1"/>
        </p:nvSpPr>
        <p:spPr>
          <a:xfrm>
            <a:off x="8507547" y="6467416"/>
            <a:ext cx="108000" cy="137143"/>
          </a:xfrm>
          <a:prstGeom prst="pentagon">
            <a:avLst/>
          </a:prstGeom>
          <a:solidFill>
            <a:srgbClr val="F08B2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srgbClr val="E4843B"/>
              </a:solidFill>
            </a:endParaRPr>
          </a:p>
        </p:txBody>
      </p:sp>
      <p:sp>
        <p:nvSpPr>
          <p:cNvPr id="18" name="Espace réservé du texte 13">
            <a:extLst>
              <a:ext uri="{FF2B5EF4-FFF2-40B4-BE49-F238E27FC236}">
                <a16:creationId xmlns:a16="http://schemas.microsoft.com/office/drawing/2014/main" id="{4FECE982-0E52-42ED-AB74-F49CADB6D13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92013" y="4414712"/>
            <a:ext cx="5123541" cy="463400"/>
          </a:xfrm>
        </p:spPr>
        <p:txBody>
          <a:bodyPr>
            <a:noAutofit/>
          </a:bodyPr>
          <a:lstStyle>
            <a:lvl1pPr marL="361934" indent="-351350" algn="l" defTabSz="609570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Tx/>
              <a:buBlip>
                <a:blip r:embed="rId2"/>
              </a:buBlip>
              <a:tabLst/>
              <a:defRPr lang="fr-FR" sz="2000" b="1" i="0" kern="1200" baseline="0" dirty="0">
                <a:solidFill>
                  <a:srgbClr val="878375"/>
                </a:solidFill>
                <a:latin typeface="Arial" charset="0"/>
                <a:ea typeface="Arial" charset="0"/>
                <a:cs typeface="Arial" charset="0"/>
              </a:defRPr>
            </a:lvl1pPr>
            <a:lvl2pPr marL="9525" indent="0">
              <a:buNone/>
              <a:tabLst/>
              <a:defRPr sz="2000" b="0" i="0">
                <a:solidFill>
                  <a:srgbClr val="878375"/>
                </a:solidFill>
                <a:latin typeface="Century Gothic" charset="0"/>
                <a:ea typeface="Century Gothic" charset="0"/>
                <a:cs typeface="Century Gothic" charset="0"/>
              </a:defRPr>
            </a:lvl2pPr>
            <a:lvl3pPr marL="9525" indent="0">
              <a:buNone/>
              <a:tabLst/>
              <a:defRPr sz="2000" b="0" i="0">
                <a:solidFill>
                  <a:srgbClr val="878375"/>
                </a:solidFill>
                <a:latin typeface="Century Gothic" charset="0"/>
                <a:ea typeface="Century Gothic" charset="0"/>
                <a:cs typeface="Century Gothic" charset="0"/>
              </a:defRPr>
            </a:lvl3pPr>
            <a:lvl4pPr marL="9525" indent="0">
              <a:buNone/>
              <a:tabLst/>
              <a:defRPr sz="2000" b="0" i="0">
                <a:solidFill>
                  <a:srgbClr val="878375"/>
                </a:solidFill>
                <a:latin typeface="Century Gothic" charset="0"/>
                <a:ea typeface="Century Gothic" charset="0"/>
                <a:cs typeface="Century Gothic" charset="0"/>
              </a:defRPr>
            </a:lvl4pPr>
            <a:lvl5pPr marL="9525" indent="0">
              <a:buNone/>
              <a:tabLst/>
              <a:defRPr sz="2000" b="0" i="0">
                <a:solidFill>
                  <a:srgbClr val="878375"/>
                </a:solidFill>
                <a:latin typeface="Century Gothic" charset="0"/>
                <a:ea typeface="Century Gothic" charset="0"/>
                <a:cs typeface="Century Gothic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024819571"/>
      </p:ext>
    </p:extLst>
  </p:cSld>
  <p:clrMapOvr>
    <a:masterClrMapping/>
  </p:clrMapOvr>
  <p:transition spd="slow">
    <p:cover/>
  </p:transition>
  <p:extLst>
    <p:ext uri="{DCECCB84-F9BA-43D5-87BE-67443E8EF086}">
      <p15:sldGuideLst xmlns:p15="http://schemas.microsoft.com/office/powerpoint/2012/main">
        <p15:guide id="1" orient="horz" pos="2155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-ContentText-1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0004" y="1694279"/>
            <a:ext cx="7704000" cy="49244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/>
          </p:nvPr>
        </p:nvSpPr>
        <p:spPr>
          <a:xfrm>
            <a:off x="720019" y="2213149"/>
            <a:ext cx="7699327" cy="3186677"/>
          </a:xfrm>
          <a:prstGeom prst="rect">
            <a:avLst/>
          </a:prstGeom>
        </p:spPr>
        <p:txBody>
          <a:bodyPr numCol="1" spcCol="180000"/>
          <a:lstStyle>
            <a:lvl1pPr>
              <a:defRPr sz="2000" b="1" i="0">
                <a:latin typeface="Arial" charset="0"/>
                <a:ea typeface="Arial" charset="0"/>
                <a:cs typeface="Arial" charset="0"/>
              </a:defRPr>
            </a:lvl1pPr>
            <a:lvl2pPr>
              <a:defRPr sz="2000"/>
            </a:lvl2pPr>
            <a:lvl3pPr>
              <a:defRPr sz="1600"/>
            </a:lvl3pPr>
            <a:lvl4pPr>
              <a:defRPr sz="1200"/>
            </a:lvl4pPr>
            <a:lvl5pPr>
              <a:buClr>
                <a:schemeClr val="bg1"/>
              </a:buClr>
              <a:defRPr sz="1200"/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6200274"/>
            <a:ext cx="9180576" cy="640264"/>
          </a:xfrm>
          <a:prstGeom prst="rect">
            <a:avLst/>
          </a:prstGeom>
          <a:solidFill>
            <a:srgbClr val="F08B2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srgbClr val="E4843B"/>
              </a:solidFill>
            </a:endParaRPr>
          </a:p>
        </p:txBody>
      </p:sp>
      <p:sp>
        <p:nvSpPr>
          <p:cNvPr id="9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360003" y="6480000"/>
            <a:ext cx="3086100" cy="201738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200" b="1" i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fr-FR" dirty="0"/>
          </a:p>
        </p:txBody>
      </p:sp>
      <p:sp>
        <p:nvSpPr>
          <p:cNvPr id="11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8666205" y="6361910"/>
            <a:ext cx="368128" cy="364196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10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9D7EC0D4-C4D4-784B-B144-181491B88AD4}" type="slidenum">
              <a:rPr lang="fr-FR" smtClean="0">
                <a:ea typeface="ＭＳ Ｐゴシック" charset="0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‹N›</a:t>
            </a:fld>
            <a:endParaRPr lang="fr-FR" dirty="0">
              <a:ea typeface="ＭＳ Ｐゴシック" charset="0"/>
            </a:endParaRPr>
          </a:p>
        </p:txBody>
      </p:sp>
      <p:sp>
        <p:nvSpPr>
          <p:cNvPr id="8" name="Pentagone 15">
            <a:extLst>
              <a:ext uri="{FF2B5EF4-FFF2-40B4-BE49-F238E27FC236}">
                <a16:creationId xmlns:a16="http://schemas.microsoft.com/office/drawing/2014/main" id="{FCF93033-FF70-4544-9DDA-BA5B5AC3A323}"/>
              </a:ext>
            </a:extLst>
          </p:cNvPr>
          <p:cNvSpPr>
            <a:spLocks noChangeAspect="1"/>
          </p:cNvSpPr>
          <p:nvPr userDrawn="1"/>
        </p:nvSpPr>
        <p:spPr>
          <a:xfrm>
            <a:off x="8495021" y="6467416"/>
            <a:ext cx="108000" cy="137143"/>
          </a:xfrm>
          <a:prstGeom prst="pentagon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srgbClr val="E4843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8081308"/>
      </p:ext>
    </p:extLst>
  </p:cSld>
  <p:clrMapOvr>
    <a:masterClrMapping/>
  </p:clrMapOvr>
  <p:transition spd="slow">
    <p:cover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-ContentText-2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cteur droit 6"/>
          <p:cNvCxnSpPr/>
          <p:nvPr userDrawn="1"/>
        </p:nvCxnSpPr>
        <p:spPr>
          <a:xfrm>
            <a:off x="4566041" y="1533472"/>
            <a:ext cx="0" cy="3321751"/>
          </a:xfrm>
          <a:prstGeom prst="line">
            <a:avLst/>
          </a:prstGeom>
          <a:ln>
            <a:solidFill>
              <a:srgbClr val="87837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 userDrawn="1"/>
        </p:nvSpPr>
        <p:spPr>
          <a:xfrm>
            <a:off x="0" y="6200274"/>
            <a:ext cx="9180576" cy="640264"/>
          </a:xfrm>
          <a:prstGeom prst="rect">
            <a:avLst/>
          </a:prstGeom>
          <a:solidFill>
            <a:srgbClr val="F08B2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srgbClr val="E4843B"/>
              </a:solidFill>
            </a:endParaRPr>
          </a:p>
        </p:txBody>
      </p:sp>
      <p:sp>
        <p:nvSpPr>
          <p:cNvPr id="20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8666205" y="6361910"/>
            <a:ext cx="368128" cy="364196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10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9D7EC0D4-C4D4-784B-B144-181491B88AD4}" type="slidenum">
              <a:rPr lang="fr-FR" smtClean="0">
                <a:ea typeface="ＭＳ Ｐゴシック" charset="0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‹N›</a:t>
            </a:fld>
            <a:endParaRPr lang="fr-FR" dirty="0">
              <a:ea typeface="ＭＳ Ｐゴシック" charset="0"/>
            </a:endParaRPr>
          </a:p>
        </p:txBody>
      </p:sp>
      <p:sp>
        <p:nvSpPr>
          <p:cNvPr id="22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360003" y="6480000"/>
            <a:ext cx="3086100" cy="201738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200" b="1" i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fr-FR" dirty="0"/>
          </a:p>
        </p:txBody>
      </p:sp>
      <p:sp>
        <p:nvSpPr>
          <p:cNvPr id="9" name="Pentagone 15">
            <a:extLst>
              <a:ext uri="{FF2B5EF4-FFF2-40B4-BE49-F238E27FC236}">
                <a16:creationId xmlns:a16="http://schemas.microsoft.com/office/drawing/2014/main" id="{1151E3A0-C56C-473F-B929-4834EBC5FD19}"/>
              </a:ext>
            </a:extLst>
          </p:cNvPr>
          <p:cNvSpPr>
            <a:spLocks noChangeAspect="1"/>
          </p:cNvSpPr>
          <p:nvPr userDrawn="1"/>
        </p:nvSpPr>
        <p:spPr>
          <a:xfrm>
            <a:off x="8495021" y="6467416"/>
            <a:ext cx="108000" cy="137143"/>
          </a:xfrm>
          <a:prstGeom prst="pentagon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srgbClr val="E4843B"/>
              </a:solidFill>
            </a:endParaRPr>
          </a:p>
        </p:txBody>
      </p:sp>
      <p:sp>
        <p:nvSpPr>
          <p:cNvPr id="15" name="Espace réservé du texte 9">
            <a:extLst>
              <a:ext uri="{FF2B5EF4-FFF2-40B4-BE49-F238E27FC236}">
                <a16:creationId xmlns:a16="http://schemas.microsoft.com/office/drawing/2014/main" id="{D88FB426-A2F3-49AA-8E34-1AC0D865549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08089" y="1534681"/>
            <a:ext cx="3599994" cy="2255929"/>
          </a:xfrm>
          <a:prstGeom prst="rect">
            <a:avLst/>
          </a:prstGeom>
        </p:spPr>
        <p:txBody>
          <a:bodyPr numCol="1" spcCol="180000"/>
          <a:lstStyle>
            <a:lvl1pPr marL="10584" indent="0">
              <a:buNone/>
              <a:defRPr lang="fr-FR" sz="1800" b="1" i="0" kern="1200" baseline="0" dirty="0">
                <a:solidFill>
                  <a:srgbClr val="F08B27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lang="fr-FR" sz="1600" b="1" i="0" kern="1200" dirty="0">
                <a:solidFill>
                  <a:srgbClr val="878375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 lang="fr-FR" sz="1600" b="0" i="0" kern="12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 sz="1200"/>
            </a:lvl4pPr>
            <a:lvl5pPr>
              <a:buClr>
                <a:schemeClr val="bg1"/>
              </a:buClr>
              <a:defRPr sz="1200"/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marL="293688" lvl="1" indent="-285750" algn="l" defTabSz="609570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tabLst/>
            </a:pPr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9">
            <a:extLst>
              <a:ext uri="{FF2B5EF4-FFF2-40B4-BE49-F238E27FC236}">
                <a16:creationId xmlns:a16="http://schemas.microsoft.com/office/drawing/2014/main" id="{C7E7DA51-ED16-46B8-951E-D0060D99C21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835919" y="1534681"/>
            <a:ext cx="3599994" cy="2255929"/>
          </a:xfrm>
          <a:prstGeom prst="rect">
            <a:avLst/>
          </a:prstGeom>
        </p:spPr>
        <p:txBody>
          <a:bodyPr numCol="1" spcCol="180000"/>
          <a:lstStyle>
            <a:lvl1pPr marL="10584" indent="0">
              <a:buNone/>
              <a:defRPr lang="fr-FR" sz="1800" b="1" i="0" kern="1200" baseline="0" dirty="0">
                <a:solidFill>
                  <a:srgbClr val="F08B27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lang="fr-FR" sz="1600" b="1" i="0" kern="1200" dirty="0">
                <a:solidFill>
                  <a:srgbClr val="878375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 lang="fr-FR" sz="1600" b="0" i="0" kern="12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 sz="1200"/>
            </a:lvl4pPr>
            <a:lvl5pPr>
              <a:buClr>
                <a:schemeClr val="bg1"/>
              </a:buClr>
              <a:defRPr sz="1200"/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marL="293688" lvl="1" indent="-285750" algn="l" defTabSz="609570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tabLst/>
            </a:pPr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071225428"/>
      </p:ext>
    </p:extLst>
  </p:cSld>
  <p:clrMapOvr>
    <a:masterClrMapping/>
  </p:clrMapOvr>
  <p:transition spd="slow">
    <p:cover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-ContentText-3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cteur droit 6"/>
          <p:cNvCxnSpPr/>
          <p:nvPr userDrawn="1"/>
        </p:nvCxnSpPr>
        <p:spPr>
          <a:xfrm>
            <a:off x="3231000" y="1539861"/>
            <a:ext cx="0" cy="3321751"/>
          </a:xfrm>
          <a:prstGeom prst="line">
            <a:avLst/>
          </a:prstGeom>
          <a:ln>
            <a:solidFill>
              <a:srgbClr val="87837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/>
          <p:cNvCxnSpPr/>
          <p:nvPr userDrawn="1"/>
        </p:nvCxnSpPr>
        <p:spPr>
          <a:xfrm>
            <a:off x="5976500" y="1539862"/>
            <a:ext cx="0" cy="3321751"/>
          </a:xfrm>
          <a:prstGeom prst="line">
            <a:avLst/>
          </a:prstGeom>
          <a:ln>
            <a:solidFill>
              <a:srgbClr val="87837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 userDrawn="1"/>
        </p:nvSpPr>
        <p:spPr>
          <a:xfrm>
            <a:off x="0" y="6200274"/>
            <a:ext cx="9180576" cy="640264"/>
          </a:xfrm>
          <a:prstGeom prst="rect">
            <a:avLst/>
          </a:prstGeom>
          <a:solidFill>
            <a:srgbClr val="F08B2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srgbClr val="E4843B"/>
              </a:solidFill>
            </a:endParaRPr>
          </a:p>
        </p:txBody>
      </p:sp>
      <p:sp>
        <p:nvSpPr>
          <p:cNvPr id="20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8666205" y="6361910"/>
            <a:ext cx="368128" cy="364196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10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9D7EC0D4-C4D4-784B-B144-181491B88AD4}" type="slidenum">
              <a:rPr lang="fr-FR" smtClean="0">
                <a:ea typeface="ＭＳ Ｐゴシック" charset="0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‹N›</a:t>
            </a:fld>
            <a:endParaRPr lang="fr-FR" dirty="0">
              <a:ea typeface="ＭＳ Ｐゴシック" charset="0"/>
            </a:endParaRPr>
          </a:p>
        </p:txBody>
      </p:sp>
      <p:sp>
        <p:nvSpPr>
          <p:cNvPr id="22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360003" y="6480000"/>
            <a:ext cx="3086100" cy="201738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200" b="1" i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fr-FR" dirty="0"/>
          </a:p>
        </p:txBody>
      </p:sp>
      <p:sp>
        <p:nvSpPr>
          <p:cNvPr id="12" name="Pentagone 15">
            <a:extLst>
              <a:ext uri="{FF2B5EF4-FFF2-40B4-BE49-F238E27FC236}">
                <a16:creationId xmlns:a16="http://schemas.microsoft.com/office/drawing/2014/main" id="{5ACDE454-DD53-4D5F-8353-7126D2EC14BF}"/>
              </a:ext>
            </a:extLst>
          </p:cNvPr>
          <p:cNvSpPr>
            <a:spLocks noChangeAspect="1"/>
          </p:cNvSpPr>
          <p:nvPr userDrawn="1"/>
        </p:nvSpPr>
        <p:spPr>
          <a:xfrm>
            <a:off x="8495021" y="6467416"/>
            <a:ext cx="108000" cy="137143"/>
          </a:xfrm>
          <a:prstGeom prst="pentagon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srgbClr val="E4843B"/>
              </a:solidFill>
            </a:endParaRPr>
          </a:p>
        </p:txBody>
      </p:sp>
      <p:sp>
        <p:nvSpPr>
          <p:cNvPr id="25" name="Espace réservé du texte 3">
            <a:extLst>
              <a:ext uri="{FF2B5EF4-FFF2-40B4-BE49-F238E27FC236}">
                <a16:creationId xmlns:a16="http://schemas.microsoft.com/office/drawing/2014/main" id="{55243EF0-BD7C-430A-9165-3F7E78E43C9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420288" y="1539853"/>
            <a:ext cx="2340000" cy="1697182"/>
          </a:xfrm>
          <a:ln w="31750">
            <a:noFill/>
          </a:ln>
        </p:spPr>
        <p:txBody>
          <a:bodyPr lIns="0" tIns="0" rIns="0" bIns="108000">
            <a:spAutoFit/>
          </a:bodyPr>
          <a:lstStyle>
            <a:lvl1pPr marL="7938" indent="0">
              <a:buFont typeface="Arial" charset="0"/>
              <a:buNone/>
              <a:defRPr sz="1800">
                <a:solidFill>
                  <a:srgbClr val="F08B27"/>
                </a:solidFill>
              </a:defRPr>
            </a:lvl1pPr>
            <a:lvl2pPr marL="293688" indent="-285750">
              <a:buFontTx/>
              <a:buBlip>
                <a:blip r:embed="rId2"/>
              </a:buBlip>
              <a:defRPr sz="1600"/>
            </a:lvl2pPr>
            <a:lvl3pPr>
              <a:defRPr sz="1600"/>
            </a:lvl3pPr>
            <a:lvl4pPr>
              <a:defRPr sz="1200"/>
            </a:lvl4pPr>
            <a:lvl5pPr>
              <a:buClr>
                <a:srgbClr val="F08B27"/>
              </a:buClr>
              <a:defRPr sz="1200"/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6" name="Espace réservé du texte 3">
            <a:extLst>
              <a:ext uri="{FF2B5EF4-FFF2-40B4-BE49-F238E27FC236}">
                <a16:creationId xmlns:a16="http://schemas.microsoft.com/office/drawing/2014/main" id="{03609362-AA9B-43A1-8158-578875FF275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173519" y="1539853"/>
            <a:ext cx="2340000" cy="1697182"/>
          </a:xfrm>
          <a:ln w="31750">
            <a:noFill/>
          </a:ln>
        </p:spPr>
        <p:txBody>
          <a:bodyPr lIns="0" tIns="0" rIns="0" bIns="108000">
            <a:spAutoFit/>
          </a:bodyPr>
          <a:lstStyle>
            <a:lvl1pPr marL="7938" indent="0">
              <a:buFont typeface="Arial" charset="0"/>
              <a:buNone/>
              <a:defRPr sz="1800">
                <a:solidFill>
                  <a:srgbClr val="F08B27"/>
                </a:solidFill>
              </a:defRPr>
            </a:lvl1pPr>
            <a:lvl2pPr marL="293688" indent="-285750">
              <a:buFontTx/>
              <a:buBlip>
                <a:blip r:embed="rId2"/>
              </a:buBlip>
              <a:defRPr sz="1600"/>
            </a:lvl2pPr>
            <a:lvl3pPr>
              <a:defRPr sz="1600"/>
            </a:lvl3pPr>
            <a:lvl4pPr>
              <a:defRPr sz="1200"/>
            </a:lvl4pPr>
            <a:lvl5pPr>
              <a:buClr>
                <a:srgbClr val="F08B27"/>
              </a:buClr>
              <a:defRPr sz="1200"/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88484DFD-52B4-404C-A5B7-8A2CC357FD3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74788" y="1539853"/>
            <a:ext cx="2340000" cy="1697182"/>
          </a:xfrm>
          <a:ln w="31750">
            <a:noFill/>
          </a:ln>
        </p:spPr>
        <p:txBody>
          <a:bodyPr lIns="0" tIns="0" rIns="0" bIns="108000">
            <a:spAutoFit/>
          </a:bodyPr>
          <a:lstStyle>
            <a:lvl1pPr marL="7938" indent="0">
              <a:buFont typeface="Arial" charset="0"/>
              <a:buNone/>
              <a:defRPr sz="1800">
                <a:solidFill>
                  <a:srgbClr val="F08B27"/>
                </a:solidFill>
              </a:defRPr>
            </a:lvl1pPr>
            <a:lvl2pPr marL="293688" indent="-285750">
              <a:buFontTx/>
              <a:buBlip>
                <a:blip r:embed="rId2"/>
              </a:buBlip>
              <a:defRPr sz="1600"/>
            </a:lvl2pPr>
            <a:lvl3pPr>
              <a:defRPr sz="1600"/>
            </a:lvl3pPr>
            <a:lvl4pPr>
              <a:defRPr sz="1200"/>
            </a:lvl4pPr>
            <a:lvl5pPr>
              <a:buClr>
                <a:srgbClr val="F08B27"/>
              </a:buClr>
              <a:defRPr sz="1200"/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29279441"/>
      </p:ext>
    </p:extLst>
  </p:cSld>
  <p:clrMapOvr>
    <a:masterClrMapping/>
  </p:clrMapOvr>
  <p:transition spd="slow">
    <p:cover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-ContentText+Fr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200274"/>
            <a:ext cx="9180576" cy="640264"/>
          </a:xfrm>
          <a:prstGeom prst="rect">
            <a:avLst/>
          </a:prstGeom>
          <a:solidFill>
            <a:srgbClr val="F08B2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srgbClr val="E4843B"/>
              </a:solidFill>
            </a:endParaRPr>
          </a:p>
        </p:txBody>
      </p:sp>
      <p:sp>
        <p:nvSpPr>
          <p:cNvPr id="15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8666205" y="6361910"/>
            <a:ext cx="368128" cy="364196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10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9D7EC0D4-C4D4-784B-B144-181491B88AD4}" type="slidenum">
              <a:rPr lang="fr-FR" smtClean="0">
                <a:ea typeface="ＭＳ Ｐゴシック" charset="0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‹N›</a:t>
            </a:fld>
            <a:endParaRPr lang="fr-FR" dirty="0">
              <a:ea typeface="ＭＳ Ｐゴシック" charset="0"/>
            </a:endParaRPr>
          </a:p>
        </p:txBody>
      </p:sp>
      <p:sp>
        <p:nvSpPr>
          <p:cNvPr id="17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360003" y="6480000"/>
            <a:ext cx="3086100" cy="201738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200" b="1" i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fr-FR" dirty="0"/>
          </a:p>
        </p:txBody>
      </p:sp>
      <p:sp>
        <p:nvSpPr>
          <p:cNvPr id="9" name="Pentagone 15">
            <a:extLst>
              <a:ext uri="{FF2B5EF4-FFF2-40B4-BE49-F238E27FC236}">
                <a16:creationId xmlns:a16="http://schemas.microsoft.com/office/drawing/2014/main" id="{4001B720-4640-4A2D-ABB6-14924E0A33C7}"/>
              </a:ext>
            </a:extLst>
          </p:cNvPr>
          <p:cNvSpPr>
            <a:spLocks noChangeAspect="1"/>
          </p:cNvSpPr>
          <p:nvPr userDrawn="1"/>
        </p:nvSpPr>
        <p:spPr>
          <a:xfrm>
            <a:off x="8495021" y="6467416"/>
            <a:ext cx="108000" cy="137143"/>
          </a:xfrm>
          <a:prstGeom prst="pentagon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srgbClr val="E4843B"/>
              </a:solidFill>
            </a:endParaRPr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3C1C6AF9-DD14-4669-B49A-D10C625834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1661710"/>
            <a:ext cx="4573360" cy="369332"/>
          </a:xfrm>
        </p:spPr>
        <p:txBody>
          <a:bodyPr lIns="0"/>
          <a:lstStyle>
            <a:lvl1pPr>
              <a:defRPr sz="2400"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8" name="Espace réservé du texte 3">
            <a:extLst>
              <a:ext uri="{FF2B5EF4-FFF2-40B4-BE49-F238E27FC236}">
                <a16:creationId xmlns:a16="http://schemas.microsoft.com/office/drawing/2014/main" id="{1DA58341-B6B2-4BBD-9504-115A4753276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44000" y="1539853"/>
            <a:ext cx="2880000" cy="1806236"/>
          </a:xfrm>
          <a:ln w="31750">
            <a:solidFill>
              <a:srgbClr val="878375"/>
            </a:solidFill>
          </a:ln>
        </p:spPr>
        <p:txBody>
          <a:bodyPr lIns="108000" tIns="108000" rIns="108000" bIns="108000">
            <a:spAutoFit/>
          </a:bodyPr>
          <a:lstStyle>
            <a:lvl1pPr marL="7938" indent="0">
              <a:buFont typeface="Arial" charset="0"/>
              <a:buNone/>
              <a:defRPr sz="1800">
                <a:solidFill>
                  <a:srgbClr val="F08B27"/>
                </a:solidFill>
              </a:defRPr>
            </a:lvl1pPr>
            <a:lvl2pPr marL="293688" indent="-285750">
              <a:buFontTx/>
              <a:buBlip>
                <a:blip r:embed="rId2"/>
              </a:buBlip>
              <a:defRPr sz="1600"/>
            </a:lvl2pPr>
            <a:lvl3pPr>
              <a:defRPr sz="1600"/>
            </a:lvl3pPr>
            <a:lvl4pPr>
              <a:defRPr sz="1200"/>
            </a:lvl4pPr>
            <a:lvl5pPr>
              <a:buClr>
                <a:srgbClr val="F08B27"/>
              </a:buClr>
              <a:defRPr sz="1200"/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F94EDE35-5A55-48D4-AB76-734FA23AAF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0001" y="2048668"/>
            <a:ext cx="4573360" cy="3992807"/>
          </a:xfrm>
          <a:prstGeom prst="rect">
            <a:avLst/>
          </a:prstGeom>
        </p:spPr>
        <p:txBody>
          <a:bodyPr numCol="1" spcCol="180000"/>
          <a:lstStyle>
            <a:lvl1pPr>
              <a:defRPr sz="2000" b="1" i="0">
                <a:latin typeface="Arial" charset="0"/>
                <a:ea typeface="Arial" charset="0"/>
                <a:cs typeface="Arial" charset="0"/>
              </a:defRPr>
            </a:lvl1pPr>
            <a:lvl2pPr>
              <a:defRPr sz="2000"/>
            </a:lvl2pPr>
            <a:lvl3pPr>
              <a:defRPr sz="1600"/>
            </a:lvl3pPr>
            <a:lvl4pPr>
              <a:defRPr sz="1200"/>
            </a:lvl4pPr>
            <a:lvl5pPr>
              <a:buClr>
                <a:schemeClr val="bg1"/>
              </a:buClr>
              <a:defRPr sz="1200"/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174171626"/>
      </p:ext>
    </p:extLst>
  </p:cSld>
  <p:clrMapOvr>
    <a:masterClrMapping/>
  </p:clrMapOvr>
  <p:transition spd="slow">
    <p:cover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-ContentText+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200274"/>
            <a:ext cx="9180576" cy="640264"/>
          </a:xfrm>
          <a:prstGeom prst="rect">
            <a:avLst/>
          </a:prstGeom>
          <a:solidFill>
            <a:srgbClr val="F08B2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srgbClr val="E4843B"/>
              </a:solidFill>
            </a:endParaRPr>
          </a:p>
        </p:txBody>
      </p:sp>
      <p:sp>
        <p:nvSpPr>
          <p:cNvPr id="15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8666205" y="6361910"/>
            <a:ext cx="368128" cy="364196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10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9D7EC0D4-C4D4-784B-B144-181491B88AD4}" type="slidenum">
              <a:rPr lang="fr-FR" smtClean="0">
                <a:ea typeface="ＭＳ Ｐゴシック" charset="0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‹N›</a:t>
            </a:fld>
            <a:endParaRPr lang="fr-FR" dirty="0">
              <a:ea typeface="ＭＳ Ｐゴシック" charset="0"/>
            </a:endParaRPr>
          </a:p>
        </p:txBody>
      </p:sp>
      <p:sp>
        <p:nvSpPr>
          <p:cNvPr id="17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360003" y="6480000"/>
            <a:ext cx="3086100" cy="201738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200" b="1" i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fr-FR" dirty="0"/>
          </a:p>
        </p:txBody>
      </p:sp>
      <p:sp>
        <p:nvSpPr>
          <p:cNvPr id="9" name="Pentagone 15">
            <a:extLst>
              <a:ext uri="{FF2B5EF4-FFF2-40B4-BE49-F238E27FC236}">
                <a16:creationId xmlns:a16="http://schemas.microsoft.com/office/drawing/2014/main" id="{CDC6FDC3-6873-4B3B-B027-6B20AF3A6F7A}"/>
              </a:ext>
            </a:extLst>
          </p:cNvPr>
          <p:cNvSpPr>
            <a:spLocks noChangeAspect="1"/>
          </p:cNvSpPr>
          <p:nvPr userDrawn="1"/>
        </p:nvSpPr>
        <p:spPr>
          <a:xfrm>
            <a:off x="8495021" y="6467416"/>
            <a:ext cx="108000" cy="137143"/>
          </a:xfrm>
          <a:prstGeom prst="pentagon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srgbClr val="E4843B"/>
              </a:solidFill>
            </a:endParaRPr>
          </a:p>
        </p:txBody>
      </p:sp>
      <p:sp>
        <p:nvSpPr>
          <p:cNvPr id="13" name="Espace réservé pour une image  4">
            <a:extLst>
              <a:ext uri="{FF2B5EF4-FFF2-40B4-BE49-F238E27FC236}">
                <a16:creationId xmlns:a16="http://schemas.microsoft.com/office/drawing/2014/main" id="{62881EEF-9014-4D38-B092-D9914097A22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597528" y="1539862"/>
            <a:ext cx="3546473" cy="4545989"/>
          </a:xfrm>
        </p:spPr>
        <p:txBody>
          <a:bodyPr/>
          <a:lstStyle/>
          <a:p>
            <a:r>
              <a:rPr lang="fr-FR" dirty="0"/>
              <a:t>Cliquez sur l'icône pour ajouter une image</a:t>
            </a:r>
          </a:p>
        </p:txBody>
      </p:sp>
      <p:sp>
        <p:nvSpPr>
          <p:cNvPr id="18" name="Titre 1">
            <a:extLst>
              <a:ext uri="{FF2B5EF4-FFF2-40B4-BE49-F238E27FC236}">
                <a16:creationId xmlns:a16="http://schemas.microsoft.com/office/drawing/2014/main" id="{A525C98C-F0BF-4FB5-8BDE-BF80238C11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1661710"/>
            <a:ext cx="4573360" cy="369332"/>
          </a:xfrm>
        </p:spPr>
        <p:txBody>
          <a:bodyPr lIns="0"/>
          <a:lstStyle>
            <a:lvl1pPr>
              <a:defRPr sz="2400"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F4C08CE5-A759-4ECA-BE73-070E0FA26AB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0001" y="2048668"/>
            <a:ext cx="4573360" cy="3992807"/>
          </a:xfrm>
          <a:prstGeom prst="rect">
            <a:avLst/>
          </a:prstGeom>
        </p:spPr>
        <p:txBody>
          <a:bodyPr numCol="1" spcCol="180000"/>
          <a:lstStyle>
            <a:lvl1pPr>
              <a:defRPr sz="2000" b="1" i="0">
                <a:latin typeface="Arial" charset="0"/>
                <a:ea typeface="Arial" charset="0"/>
                <a:cs typeface="Arial" charset="0"/>
              </a:defRPr>
            </a:lvl1pPr>
            <a:lvl2pPr>
              <a:defRPr sz="2000"/>
            </a:lvl2pPr>
            <a:lvl3pPr>
              <a:defRPr sz="1600"/>
            </a:lvl3pPr>
            <a:lvl4pPr>
              <a:defRPr sz="1200"/>
            </a:lvl4pPr>
            <a:lvl5pPr>
              <a:buClr>
                <a:schemeClr val="bg1"/>
              </a:buClr>
              <a:defRPr sz="1200"/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4174588248"/>
      </p:ext>
    </p:extLst>
  </p:cSld>
  <p:clrMapOvr>
    <a:masterClrMapping/>
  </p:clrMapOvr>
  <p:transition spd="slow">
    <p:cover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-Image+leg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texte 9"/>
          <p:cNvSpPr>
            <a:spLocks noGrp="1"/>
          </p:cNvSpPr>
          <p:nvPr>
            <p:ph type="body" sz="quarter" idx="13"/>
          </p:nvPr>
        </p:nvSpPr>
        <p:spPr>
          <a:xfrm>
            <a:off x="6145397" y="3710045"/>
            <a:ext cx="2349624" cy="2139951"/>
          </a:xfrm>
          <a:prstGeom prst="rect">
            <a:avLst/>
          </a:prstGeom>
        </p:spPr>
        <p:txBody>
          <a:bodyPr lIns="108000" anchor="b" anchorCtr="0">
            <a:normAutofit/>
          </a:bodyPr>
          <a:lstStyle>
            <a:lvl1pPr marL="10584" indent="0">
              <a:buFont typeface="Arial" charset="0"/>
              <a:buNone/>
              <a:defRPr sz="1200" b="1" i="0">
                <a:solidFill>
                  <a:srgbClr val="F08B27"/>
                </a:solidFill>
                <a:latin typeface="Arial" charset="0"/>
                <a:ea typeface="Arial" charset="0"/>
                <a:cs typeface="Arial" charset="0"/>
              </a:defRPr>
            </a:lvl1pPr>
            <a:lvl2pPr marL="10584" indent="0">
              <a:buFont typeface="Arial" charset="0"/>
              <a:buNone/>
              <a:defRPr sz="1600" b="0">
                <a:solidFill>
                  <a:srgbClr val="F08B27"/>
                </a:solidFill>
              </a:defRPr>
            </a:lvl2pPr>
            <a:lvl3pPr marL="296319" indent="-285737">
              <a:buFont typeface="Cambria" charset="0"/>
              <a:buChar char="⎼"/>
              <a:tabLst/>
              <a:defRPr sz="1600">
                <a:solidFill>
                  <a:srgbClr val="F08B27"/>
                </a:solidFill>
              </a:defRPr>
            </a:lvl3pPr>
            <a:lvl4pPr marL="296319" indent="0">
              <a:buFont typeface="Arial" charset="0"/>
              <a:buNone/>
              <a:tabLst/>
              <a:defRPr sz="1600">
                <a:solidFill>
                  <a:srgbClr val="F08B27"/>
                </a:solidFill>
              </a:defRPr>
            </a:lvl4pPr>
            <a:lvl5pPr marL="296319" indent="0">
              <a:buNone/>
              <a:tabLst/>
              <a:defRPr sz="1600">
                <a:solidFill>
                  <a:srgbClr val="F08B27"/>
                </a:solidFill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6200274"/>
            <a:ext cx="9180576" cy="640264"/>
          </a:xfrm>
          <a:prstGeom prst="rect">
            <a:avLst/>
          </a:prstGeom>
          <a:solidFill>
            <a:srgbClr val="F08B2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srgbClr val="E4843B"/>
              </a:solidFill>
            </a:endParaRPr>
          </a:p>
        </p:txBody>
      </p:sp>
      <p:sp>
        <p:nvSpPr>
          <p:cNvPr id="15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8666205" y="6361910"/>
            <a:ext cx="368128" cy="364196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10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9D7EC0D4-C4D4-784B-B144-181491B88AD4}" type="slidenum">
              <a:rPr lang="fr-FR" smtClean="0">
                <a:ea typeface="ＭＳ Ｐゴシック" charset="0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‹N›</a:t>
            </a:fld>
            <a:endParaRPr lang="fr-FR" dirty="0">
              <a:ea typeface="ＭＳ Ｐゴシック" charset="0"/>
            </a:endParaRPr>
          </a:p>
        </p:txBody>
      </p:sp>
      <p:sp>
        <p:nvSpPr>
          <p:cNvPr id="17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360003" y="6480000"/>
            <a:ext cx="3086100" cy="201738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200" b="1" i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fr-FR" dirty="0"/>
          </a:p>
        </p:txBody>
      </p:sp>
      <p:sp>
        <p:nvSpPr>
          <p:cNvPr id="5" name="Espace réservé pour une image  4"/>
          <p:cNvSpPr>
            <a:spLocks noGrp="1" noChangeAspect="1"/>
          </p:cNvSpPr>
          <p:nvPr>
            <p:ph type="pic" sz="quarter" idx="14"/>
          </p:nvPr>
        </p:nvSpPr>
        <p:spPr>
          <a:xfrm>
            <a:off x="719997" y="1799995"/>
            <a:ext cx="5400000" cy="4050000"/>
          </a:xfrm>
          <a:prstGeom prst="rect">
            <a:avLst/>
          </a:prstGeom>
        </p:spPr>
        <p:txBody>
          <a:bodyPr/>
          <a:lstStyle/>
          <a:p>
            <a:r>
              <a:rPr lang="fr-FR" dirty="0"/>
              <a:t>Cliquez sur l'icône pour ajouter une image</a:t>
            </a:r>
          </a:p>
        </p:txBody>
      </p:sp>
      <p:sp>
        <p:nvSpPr>
          <p:cNvPr id="9" name="Pentagone 15">
            <a:extLst>
              <a:ext uri="{FF2B5EF4-FFF2-40B4-BE49-F238E27FC236}">
                <a16:creationId xmlns:a16="http://schemas.microsoft.com/office/drawing/2014/main" id="{EA48DE95-1F00-4E2C-AC65-3EAD246E0600}"/>
              </a:ext>
            </a:extLst>
          </p:cNvPr>
          <p:cNvSpPr>
            <a:spLocks noChangeAspect="1"/>
          </p:cNvSpPr>
          <p:nvPr userDrawn="1"/>
        </p:nvSpPr>
        <p:spPr>
          <a:xfrm>
            <a:off x="8495021" y="6467416"/>
            <a:ext cx="108000" cy="137143"/>
          </a:xfrm>
          <a:prstGeom prst="pentagon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srgbClr val="E4843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471911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720000" y="1800000"/>
            <a:ext cx="7703640" cy="4921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-Cover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C27EC3EE-DA7F-485A-BEF2-99C87CDF79C4}"/>
              </a:ext>
            </a:extLst>
          </p:cNvPr>
          <p:cNvGrpSpPr/>
          <p:nvPr userDrawn="1"/>
        </p:nvGrpSpPr>
        <p:grpSpPr>
          <a:xfrm>
            <a:off x="18941" y="0"/>
            <a:ext cx="8699353" cy="6825164"/>
            <a:chOff x="18930" y="0"/>
            <a:chExt cx="8699353" cy="513194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A90D5FE6-76BD-4498-9635-6EECC18BB61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8930" y="0"/>
              <a:ext cx="6871217" cy="5131940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A9556C22-3013-4F5D-A452-2BB0FFFAB16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5062011" y="2866486"/>
              <a:ext cx="3656272" cy="159559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18772023"/>
      </p:ext>
    </p:extLst>
  </p:cSld>
  <p:clrMapOvr>
    <a:masterClrMapping/>
  </p:clrMapOvr>
  <p:transition spd="slow">
    <p:cover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en-Cover-2_OptionA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4">
            <a:extLst>
              <a:ext uri="{FF2B5EF4-FFF2-40B4-BE49-F238E27FC236}">
                <a16:creationId xmlns:a16="http://schemas.microsoft.com/office/drawing/2014/main" id="{9AD13769-D09A-49DF-A6DE-9F62B6D3FB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457" b="7074"/>
          <a:stretch/>
        </p:blipFill>
        <p:spPr>
          <a:xfrm flipH="1">
            <a:off x="0" y="2417366"/>
            <a:ext cx="9163598" cy="3894609"/>
          </a:xfrm>
          <a:prstGeom prst="rect">
            <a:avLst/>
          </a:prstGeom>
        </p:spPr>
      </p:pic>
      <p:pic>
        <p:nvPicPr>
          <p:cNvPr id="16" name="Image 8">
            <a:extLst>
              <a:ext uri="{FF2B5EF4-FFF2-40B4-BE49-F238E27FC236}">
                <a16:creationId xmlns:a16="http://schemas.microsoft.com/office/drawing/2014/main" id="{A478927C-F55F-43C0-B556-19299858DE3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168" y="5075538"/>
            <a:ext cx="1361099" cy="1633319"/>
          </a:xfrm>
          <a:prstGeom prst="rect">
            <a:avLst/>
          </a:prstGeom>
        </p:spPr>
      </p:pic>
      <p:grpSp>
        <p:nvGrpSpPr>
          <p:cNvPr id="23" name="Grouper 4">
            <a:extLst>
              <a:ext uri="{FF2B5EF4-FFF2-40B4-BE49-F238E27FC236}">
                <a16:creationId xmlns:a16="http://schemas.microsoft.com/office/drawing/2014/main" id="{48BEB5E7-4F04-4A6B-A72A-F0A06A2855A6}"/>
              </a:ext>
            </a:extLst>
          </p:cNvPr>
          <p:cNvGrpSpPr/>
          <p:nvPr userDrawn="1"/>
        </p:nvGrpSpPr>
        <p:grpSpPr>
          <a:xfrm>
            <a:off x="5365097" y="1189254"/>
            <a:ext cx="3465590" cy="5091726"/>
            <a:chOff x="4443320" y="1175173"/>
            <a:chExt cx="4620787" cy="5091726"/>
          </a:xfrm>
        </p:grpSpPr>
        <p:sp>
          <p:nvSpPr>
            <p:cNvPr id="24" name="Pentagone 2">
              <a:extLst>
                <a:ext uri="{FF2B5EF4-FFF2-40B4-BE49-F238E27FC236}">
                  <a16:creationId xmlns:a16="http://schemas.microsoft.com/office/drawing/2014/main" id="{CD48FFA6-BAAF-4421-B997-0E6E03642C7E}"/>
                </a:ext>
              </a:extLst>
            </p:cNvPr>
            <p:cNvSpPr/>
            <p:nvPr userDrawn="1"/>
          </p:nvSpPr>
          <p:spPr>
            <a:xfrm rot="1595350">
              <a:off x="4443320" y="1873255"/>
              <a:ext cx="4620787" cy="4393644"/>
            </a:xfrm>
            <a:prstGeom prst="pentagon">
              <a:avLst/>
            </a:prstGeom>
            <a:solidFill>
              <a:srgbClr val="F08B2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srgbClr val="E4843B"/>
                </a:solidFill>
              </a:endParaRPr>
            </a:p>
          </p:txBody>
        </p:sp>
        <p:sp>
          <p:nvSpPr>
            <p:cNvPr id="25" name="Pentagone 3">
              <a:extLst>
                <a:ext uri="{FF2B5EF4-FFF2-40B4-BE49-F238E27FC236}">
                  <a16:creationId xmlns:a16="http://schemas.microsoft.com/office/drawing/2014/main" id="{316EE861-D75F-4255-B077-F888EB0BACE5}"/>
                </a:ext>
              </a:extLst>
            </p:cNvPr>
            <p:cNvSpPr/>
            <p:nvPr userDrawn="1"/>
          </p:nvSpPr>
          <p:spPr>
            <a:xfrm rot="20533236">
              <a:off x="6652583" y="1175173"/>
              <a:ext cx="1337487" cy="1271740"/>
            </a:xfrm>
            <a:prstGeom prst="pentagon">
              <a:avLst/>
            </a:prstGeom>
            <a:solidFill>
              <a:srgbClr val="216CA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srgbClr val="E4843B"/>
                </a:solidFill>
              </a:endParaRPr>
            </a:p>
          </p:txBody>
        </p:sp>
        <p:sp>
          <p:nvSpPr>
            <p:cNvPr id="26" name="Pentagone 6">
              <a:extLst>
                <a:ext uri="{FF2B5EF4-FFF2-40B4-BE49-F238E27FC236}">
                  <a16:creationId xmlns:a16="http://schemas.microsoft.com/office/drawing/2014/main" id="{C544B5CC-D6AE-426B-A233-8E677D7F87A2}"/>
                </a:ext>
              </a:extLst>
            </p:cNvPr>
            <p:cNvSpPr/>
            <p:nvPr userDrawn="1"/>
          </p:nvSpPr>
          <p:spPr>
            <a:xfrm rot="1507256">
              <a:off x="7153188" y="1819406"/>
              <a:ext cx="1347179" cy="1180273"/>
            </a:xfrm>
            <a:custGeom>
              <a:avLst/>
              <a:gdLst>
                <a:gd name="connsiteX0" fmla="*/ 1 w 1205004"/>
                <a:gd name="connsiteY0" fmla="*/ 437644 h 1145769"/>
                <a:gd name="connsiteX1" fmla="*/ 602502 w 1205004"/>
                <a:gd name="connsiteY1" fmla="*/ 0 h 1145769"/>
                <a:gd name="connsiteX2" fmla="*/ 1205003 w 1205004"/>
                <a:gd name="connsiteY2" fmla="*/ 437644 h 1145769"/>
                <a:gd name="connsiteX3" fmla="*/ 974868 w 1205004"/>
                <a:gd name="connsiteY3" fmla="*/ 1145766 h 1145769"/>
                <a:gd name="connsiteX4" fmla="*/ 230136 w 1205004"/>
                <a:gd name="connsiteY4" fmla="*/ 1145766 h 1145769"/>
                <a:gd name="connsiteX5" fmla="*/ 1 w 1205004"/>
                <a:gd name="connsiteY5" fmla="*/ 437644 h 1145769"/>
                <a:gd name="connsiteX0" fmla="*/ 0 w 1264671"/>
                <a:gd name="connsiteY0" fmla="*/ 465620 h 1145766"/>
                <a:gd name="connsiteX1" fmla="*/ 662170 w 1264671"/>
                <a:gd name="connsiteY1" fmla="*/ 0 h 1145766"/>
                <a:gd name="connsiteX2" fmla="*/ 1264671 w 1264671"/>
                <a:gd name="connsiteY2" fmla="*/ 437644 h 1145766"/>
                <a:gd name="connsiteX3" fmla="*/ 1034536 w 1264671"/>
                <a:gd name="connsiteY3" fmla="*/ 1145766 h 1145766"/>
                <a:gd name="connsiteX4" fmla="*/ 289804 w 1264671"/>
                <a:gd name="connsiteY4" fmla="*/ 1145766 h 1145766"/>
                <a:gd name="connsiteX5" fmla="*/ 0 w 1264671"/>
                <a:gd name="connsiteY5" fmla="*/ 465620 h 1145766"/>
                <a:gd name="connsiteX0" fmla="*/ 0 w 1264671"/>
                <a:gd name="connsiteY0" fmla="*/ 465620 h 1151367"/>
                <a:gd name="connsiteX1" fmla="*/ 662170 w 1264671"/>
                <a:gd name="connsiteY1" fmla="*/ 0 h 1151367"/>
                <a:gd name="connsiteX2" fmla="*/ 1264671 w 1264671"/>
                <a:gd name="connsiteY2" fmla="*/ 437644 h 1151367"/>
                <a:gd name="connsiteX3" fmla="*/ 1034536 w 1264671"/>
                <a:gd name="connsiteY3" fmla="*/ 1145766 h 1151367"/>
                <a:gd name="connsiteX4" fmla="*/ 219644 w 1264671"/>
                <a:gd name="connsiteY4" fmla="*/ 1151367 h 1151367"/>
                <a:gd name="connsiteX5" fmla="*/ 0 w 1264671"/>
                <a:gd name="connsiteY5" fmla="*/ 465620 h 1151367"/>
                <a:gd name="connsiteX0" fmla="*/ 0 w 1264671"/>
                <a:gd name="connsiteY0" fmla="*/ 465620 h 1151367"/>
                <a:gd name="connsiteX1" fmla="*/ 662170 w 1264671"/>
                <a:gd name="connsiteY1" fmla="*/ 0 h 1151367"/>
                <a:gd name="connsiteX2" fmla="*/ 1264671 w 1264671"/>
                <a:gd name="connsiteY2" fmla="*/ 437644 h 1151367"/>
                <a:gd name="connsiteX3" fmla="*/ 1046885 w 1264671"/>
                <a:gd name="connsiteY3" fmla="*/ 1094484 h 1151367"/>
                <a:gd name="connsiteX4" fmla="*/ 219644 w 1264671"/>
                <a:gd name="connsiteY4" fmla="*/ 1151367 h 1151367"/>
                <a:gd name="connsiteX5" fmla="*/ 0 w 1264671"/>
                <a:gd name="connsiteY5" fmla="*/ 465620 h 1151367"/>
                <a:gd name="connsiteX0" fmla="*/ 0 w 1347179"/>
                <a:gd name="connsiteY0" fmla="*/ 465620 h 1151367"/>
                <a:gd name="connsiteX1" fmla="*/ 662170 w 1347179"/>
                <a:gd name="connsiteY1" fmla="*/ 0 h 1151367"/>
                <a:gd name="connsiteX2" fmla="*/ 1347179 w 1347179"/>
                <a:gd name="connsiteY2" fmla="*/ 380760 h 1151367"/>
                <a:gd name="connsiteX3" fmla="*/ 1046885 w 1347179"/>
                <a:gd name="connsiteY3" fmla="*/ 1094484 h 1151367"/>
                <a:gd name="connsiteX4" fmla="*/ 219644 w 1347179"/>
                <a:gd name="connsiteY4" fmla="*/ 1151367 h 1151367"/>
                <a:gd name="connsiteX5" fmla="*/ 0 w 1347179"/>
                <a:gd name="connsiteY5" fmla="*/ 465620 h 1151367"/>
                <a:gd name="connsiteX0" fmla="*/ 0 w 1347179"/>
                <a:gd name="connsiteY0" fmla="*/ 606406 h 1292153"/>
                <a:gd name="connsiteX1" fmla="*/ 632553 w 1347179"/>
                <a:gd name="connsiteY1" fmla="*/ 0 h 1292153"/>
                <a:gd name="connsiteX2" fmla="*/ 1347179 w 1347179"/>
                <a:gd name="connsiteY2" fmla="*/ 521546 h 1292153"/>
                <a:gd name="connsiteX3" fmla="*/ 1046885 w 1347179"/>
                <a:gd name="connsiteY3" fmla="*/ 1235270 h 1292153"/>
                <a:gd name="connsiteX4" fmla="*/ 219644 w 1347179"/>
                <a:gd name="connsiteY4" fmla="*/ 1292153 h 1292153"/>
                <a:gd name="connsiteX5" fmla="*/ 0 w 1347179"/>
                <a:gd name="connsiteY5" fmla="*/ 606406 h 1292153"/>
                <a:gd name="connsiteX0" fmla="*/ 0 w 1347179"/>
                <a:gd name="connsiteY0" fmla="*/ 483106 h 1168853"/>
                <a:gd name="connsiteX1" fmla="*/ 699464 w 1347179"/>
                <a:gd name="connsiteY1" fmla="*/ 0 h 1168853"/>
                <a:gd name="connsiteX2" fmla="*/ 1347179 w 1347179"/>
                <a:gd name="connsiteY2" fmla="*/ 398246 h 1168853"/>
                <a:gd name="connsiteX3" fmla="*/ 1046885 w 1347179"/>
                <a:gd name="connsiteY3" fmla="*/ 1111970 h 1168853"/>
                <a:gd name="connsiteX4" fmla="*/ 219644 w 1347179"/>
                <a:gd name="connsiteY4" fmla="*/ 1168853 h 1168853"/>
                <a:gd name="connsiteX5" fmla="*/ 0 w 1347179"/>
                <a:gd name="connsiteY5" fmla="*/ 483106 h 1168853"/>
                <a:gd name="connsiteX0" fmla="*/ 0 w 1347179"/>
                <a:gd name="connsiteY0" fmla="*/ 483106 h 1264206"/>
                <a:gd name="connsiteX1" fmla="*/ 699464 w 1347179"/>
                <a:gd name="connsiteY1" fmla="*/ 0 h 1264206"/>
                <a:gd name="connsiteX2" fmla="*/ 1347179 w 1347179"/>
                <a:gd name="connsiteY2" fmla="*/ 398246 h 1264206"/>
                <a:gd name="connsiteX3" fmla="*/ 1046885 w 1347179"/>
                <a:gd name="connsiteY3" fmla="*/ 1111970 h 1264206"/>
                <a:gd name="connsiteX4" fmla="*/ 55088 w 1347179"/>
                <a:gd name="connsiteY4" fmla="*/ 1264206 h 1264206"/>
                <a:gd name="connsiteX5" fmla="*/ 0 w 1347179"/>
                <a:gd name="connsiteY5" fmla="*/ 483106 h 1264206"/>
                <a:gd name="connsiteX0" fmla="*/ 0 w 1347179"/>
                <a:gd name="connsiteY0" fmla="*/ 483106 h 1180273"/>
                <a:gd name="connsiteX1" fmla="*/ 699464 w 1347179"/>
                <a:gd name="connsiteY1" fmla="*/ 0 h 1180273"/>
                <a:gd name="connsiteX2" fmla="*/ 1347179 w 1347179"/>
                <a:gd name="connsiteY2" fmla="*/ 398246 h 1180273"/>
                <a:gd name="connsiteX3" fmla="*/ 1046885 w 1347179"/>
                <a:gd name="connsiteY3" fmla="*/ 1111970 h 1180273"/>
                <a:gd name="connsiteX4" fmla="*/ 234096 w 1347179"/>
                <a:gd name="connsiteY4" fmla="*/ 1180273 h 1180273"/>
                <a:gd name="connsiteX5" fmla="*/ 0 w 1347179"/>
                <a:gd name="connsiteY5" fmla="*/ 483106 h 1180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7179" h="1180273">
                  <a:moveTo>
                    <a:pt x="0" y="483106"/>
                  </a:moveTo>
                  <a:lnTo>
                    <a:pt x="699464" y="0"/>
                  </a:lnTo>
                  <a:lnTo>
                    <a:pt x="1347179" y="398246"/>
                  </a:lnTo>
                  <a:lnTo>
                    <a:pt x="1046885" y="1111970"/>
                  </a:lnTo>
                  <a:lnTo>
                    <a:pt x="234096" y="1180273"/>
                  </a:lnTo>
                  <a:lnTo>
                    <a:pt x="0" y="483106"/>
                  </a:lnTo>
                  <a:close/>
                </a:path>
              </a:pathLst>
            </a:custGeom>
            <a:solidFill>
              <a:srgbClr val="FBCF3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srgbClr val="E4843B"/>
                </a:solidFill>
              </a:endParaRPr>
            </a:p>
          </p:txBody>
        </p:sp>
        <p:sp>
          <p:nvSpPr>
            <p:cNvPr id="27" name="Forme libre 5">
              <a:extLst>
                <a:ext uri="{FF2B5EF4-FFF2-40B4-BE49-F238E27FC236}">
                  <a16:creationId xmlns:a16="http://schemas.microsoft.com/office/drawing/2014/main" id="{8FA41867-F8B8-4DFE-9989-3FEF70A8782D}"/>
                </a:ext>
              </a:extLst>
            </p:cNvPr>
            <p:cNvSpPr/>
            <p:nvPr userDrawn="1"/>
          </p:nvSpPr>
          <p:spPr>
            <a:xfrm>
              <a:off x="7210119" y="1918018"/>
              <a:ext cx="700215" cy="601361"/>
            </a:xfrm>
            <a:custGeom>
              <a:avLst/>
              <a:gdLst>
                <a:gd name="connsiteX0" fmla="*/ 74141 w 568411"/>
                <a:gd name="connsiteY0" fmla="*/ 115329 h 601362"/>
                <a:gd name="connsiteX1" fmla="*/ 0 w 568411"/>
                <a:gd name="connsiteY1" fmla="*/ 601362 h 601362"/>
                <a:gd name="connsiteX2" fmla="*/ 560173 w 568411"/>
                <a:gd name="connsiteY2" fmla="*/ 428367 h 601362"/>
                <a:gd name="connsiteX3" fmla="*/ 568411 w 568411"/>
                <a:gd name="connsiteY3" fmla="*/ 0 h 601362"/>
                <a:gd name="connsiteX4" fmla="*/ 74141 w 568411"/>
                <a:gd name="connsiteY4" fmla="*/ 115329 h 601362"/>
                <a:gd name="connsiteX0" fmla="*/ 0 w 626076"/>
                <a:gd name="connsiteY0" fmla="*/ 82378 h 601362"/>
                <a:gd name="connsiteX1" fmla="*/ 57665 w 626076"/>
                <a:gd name="connsiteY1" fmla="*/ 601362 h 601362"/>
                <a:gd name="connsiteX2" fmla="*/ 617838 w 626076"/>
                <a:gd name="connsiteY2" fmla="*/ 428367 h 601362"/>
                <a:gd name="connsiteX3" fmla="*/ 626076 w 626076"/>
                <a:gd name="connsiteY3" fmla="*/ 0 h 601362"/>
                <a:gd name="connsiteX4" fmla="*/ 0 w 626076"/>
                <a:gd name="connsiteY4" fmla="*/ 82378 h 601362"/>
                <a:gd name="connsiteX0" fmla="*/ 0 w 617838"/>
                <a:gd name="connsiteY0" fmla="*/ 98854 h 617838"/>
                <a:gd name="connsiteX1" fmla="*/ 57665 w 617838"/>
                <a:gd name="connsiteY1" fmla="*/ 617838 h 617838"/>
                <a:gd name="connsiteX2" fmla="*/ 617838 w 617838"/>
                <a:gd name="connsiteY2" fmla="*/ 444843 h 617838"/>
                <a:gd name="connsiteX3" fmla="*/ 617838 w 617838"/>
                <a:gd name="connsiteY3" fmla="*/ 0 h 617838"/>
                <a:gd name="connsiteX4" fmla="*/ 0 w 617838"/>
                <a:gd name="connsiteY4" fmla="*/ 98854 h 617838"/>
                <a:gd name="connsiteX0" fmla="*/ 65902 w 683740"/>
                <a:gd name="connsiteY0" fmla="*/ 98854 h 650789"/>
                <a:gd name="connsiteX1" fmla="*/ 0 w 683740"/>
                <a:gd name="connsiteY1" fmla="*/ 650789 h 650789"/>
                <a:gd name="connsiteX2" fmla="*/ 683740 w 683740"/>
                <a:gd name="connsiteY2" fmla="*/ 444843 h 650789"/>
                <a:gd name="connsiteX3" fmla="*/ 683740 w 683740"/>
                <a:gd name="connsiteY3" fmla="*/ 0 h 650789"/>
                <a:gd name="connsiteX4" fmla="*/ 65902 w 683740"/>
                <a:gd name="connsiteY4" fmla="*/ 98854 h 650789"/>
                <a:gd name="connsiteX0" fmla="*/ 41189 w 659027"/>
                <a:gd name="connsiteY0" fmla="*/ 98854 h 518983"/>
                <a:gd name="connsiteX1" fmla="*/ 0 w 659027"/>
                <a:gd name="connsiteY1" fmla="*/ 518983 h 518983"/>
                <a:gd name="connsiteX2" fmla="*/ 659027 w 659027"/>
                <a:gd name="connsiteY2" fmla="*/ 444843 h 518983"/>
                <a:gd name="connsiteX3" fmla="*/ 659027 w 659027"/>
                <a:gd name="connsiteY3" fmla="*/ 0 h 518983"/>
                <a:gd name="connsiteX4" fmla="*/ 41189 w 659027"/>
                <a:gd name="connsiteY4" fmla="*/ 98854 h 518983"/>
                <a:gd name="connsiteX0" fmla="*/ 41189 w 659027"/>
                <a:gd name="connsiteY0" fmla="*/ 98854 h 518983"/>
                <a:gd name="connsiteX1" fmla="*/ 0 w 659027"/>
                <a:gd name="connsiteY1" fmla="*/ 518983 h 518983"/>
                <a:gd name="connsiteX2" fmla="*/ 642551 w 659027"/>
                <a:gd name="connsiteY2" fmla="*/ 247135 h 518983"/>
                <a:gd name="connsiteX3" fmla="*/ 659027 w 659027"/>
                <a:gd name="connsiteY3" fmla="*/ 0 h 518983"/>
                <a:gd name="connsiteX4" fmla="*/ 41189 w 659027"/>
                <a:gd name="connsiteY4" fmla="*/ 98854 h 518983"/>
                <a:gd name="connsiteX0" fmla="*/ 41189 w 659027"/>
                <a:gd name="connsiteY0" fmla="*/ 98854 h 518983"/>
                <a:gd name="connsiteX1" fmla="*/ 0 w 659027"/>
                <a:gd name="connsiteY1" fmla="*/ 518983 h 518983"/>
                <a:gd name="connsiteX2" fmla="*/ 659027 w 659027"/>
                <a:gd name="connsiteY2" fmla="*/ 288324 h 518983"/>
                <a:gd name="connsiteX3" fmla="*/ 659027 w 659027"/>
                <a:gd name="connsiteY3" fmla="*/ 0 h 518983"/>
                <a:gd name="connsiteX4" fmla="*/ 41189 w 659027"/>
                <a:gd name="connsiteY4" fmla="*/ 98854 h 518983"/>
                <a:gd name="connsiteX0" fmla="*/ 41189 w 667265"/>
                <a:gd name="connsiteY0" fmla="*/ 148281 h 568410"/>
                <a:gd name="connsiteX1" fmla="*/ 0 w 667265"/>
                <a:gd name="connsiteY1" fmla="*/ 568410 h 568410"/>
                <a:gd name="connsiteX2" fmla="*/ 659027 w 667265"/>
                <a:gd name="connsiteY2" fmla="*/ 337751 h 568410"/>
                <a:gd name="connsiteX3" fmla="*/ 667265 w 667265"/>
                <a:gd name="connsiteY3" fmla="*/ 0 h 568410"/>
                <a:gd name="connsiteX4" fmla="*/ 41189 w 667265"/>
                <a:gd name="connsiteY4" fmla="*/ 148281 h 568410"/>
                <a:gd name="connsiteX0" fmla="*/ 32951 w 667265"/>
                <a:gd name="connsiteY0" fmla="*/ 90616 h 568410"/>
                <a:gd name="connsiteX1" fmla="*/ 0 w 667265"/>
                <a:gd name="connsiteY1" fmla="*/ 568410 h 568410"/>
                <a:gd name="connsiteX2" fmla="*/ 659027 w 667265"/>
                <a:gd name="connsiteY2" fmla="*/ 337751 h 568410"/>
                <a:gd name="connsiteX3" fmla="*/ 667265 w 667265"/>
                <a:gd name="connsiteY3" fmla="*/ 0 h 568410"/>
                <a:gd name="connsiteX4" fmla="*/ 32951 w 667265"/>
                <a:gd name="connsiteY4" fmla="*/ 90616 h 568410"/>
                <a:gd name="connsiteX0" fmla="*/ 0 w 634314"/>
                <a:gd name="connsiteY0" fmla="*/ 90616 h 510745"/>
                <a:gd name="connsiteX1" fmla="*/ 131806 w 634314"/>
                <a:gd name="connsiteY1" fmla="*/ 510745 h 510745"/>
                <a:gd name="connsiteX2" fmla="*/ 626076 w 634314"/>
                <a:gd name="connsiteY2" fmla="*/ 337751 h 510745"/>
                <a:gd name="connsiteX3" fmla="*/ 634314 w 634314"/>
                <a:gd name="connsiteY3" fmla="*/ 0 h 510745"/>
                <a:gd name="connsiteX4" fmla="*/ 0 w 634314"/>
                <a:gd name="connsiteY4" fmla="*/ 90616 h 510745"/>
                <a:gd name="connsiteX0" fmla="*/ 49426 w 683740"/>
                <a:gd name="connsiteY0" fmla="*/ 90616 h 584885"/>
                <a:gd name="connsiteX1" fmla="*/ 0 w 683740"/>
                <a:gd name="connsiteY1" fmla="*/ 584885 h 584885"/>
                <a:gd name="connsiteX2" fmla="*/ 675502 w 683740"/>
                <a:gd name="connsiteY2" fmla="*/ 337751 h 584885"/>
                <a:gd name="connsiteX3" fmla="*/ 683740 w 683740"/>
                <a:gd name="connsiteY3" fmla="*/ 0 h 584885"/>
                <a:gd name="connsiteX4" fmla="*/ 49426 w 683740"/>
                <a:gd name="connsiteY4" fmla="*/ 90616 h 584885"/>
                <a:gd name="connsiteX0" fmla="*/ 49426 w 683740"/>
                <a:gd name="connsiteY0" fmla="*/ 90616 h 584885"/>
                <a:gd name="connsiteX1" fmla="*/ 0 w 683740"/>
                <a:gd name="connsiteY1" fmla="*/ 584885 h 584885"/>
                <a:gd name="connsiteX2" fmla="*/ 469556 w 683740"/>
                <a:gd name="connsiteY2" fmla="*/ 296562 h 584885"/>
                <a:gd name="connsiteX3" fmla="*/ 683740 w 683740"/>
                <a:gd name="connsiteY3" fmla="*/ 0 h 584885"/>
                <a:gd name="connsiteX4" fmla="*/ 49426 w 683740"/>
                <a:gd name="connsiteY4" fmla="*/ 90616 h 584885"/>
                <a:gd name="connsiteX0" fmla="*/ 49426 w 683740"/>
                <a:gd name="connsiteY0" fmla="*/ 90616 h 584885"/>
                <a:gd name="connsiteX1" fmla="*/ 0 w 683740"/>
                <a:gd name="connsiteY1" fmla="*/ 584885 h 584885"/>
                <a:gd name="connsiteX2" fmla="*/ 675502 w 683740"/>
                <a:gd name="connsiteY2" fmla="*/ 345989 h 584885"/>
                <a:gd name="connsiteX3" fmla="*/ 683740 w 683740"/>
                <a:gd name="connsiteY3" fmla="*/ 0 h 584885"/>
                <a:gd name="connsiteX4" fmla="*/ 49426 w 683740"/>
                <a:gd name="connsiteY4" fmla="*/ 90616 h 584885"/>
                <a:gd name="connsiteX0" fmla="*/ 49426 w 675502"/>
                <a:gd name="connsiteY0" fmla="*/ 230660 h 724929"/>
                <a:gd name="connsiteX1" fmla="*/ 0 w 675502"/>
                <a:gd name="connsiteY1" fmla="*/ 724929 h 724929"/>
                <a:gd name="connsiteX2" fmla="*/ 675502 w 675502"/>
                <a:gd name="connsiteY2" fmla="*/ 486033 h 724929"/>
                <a:gd name="connsiteX3" fmla="*/ 354226 w 675502"/>
                <a:gd name="connsiteY3" fmla="*/ 0 h 724929"/>
                <a:gd name="connsiteX4" fmla="*/ 49426 w 675502"/>
                <a:gd name="connsiteY4" fmla="*/ 230660 h 724929"/>
                <a:gd name="connsiteX0" fmla="*/ 49426 w 700215"/>
                <a:gd name="connsiteY0" fmla="*/ 107092 h 601361"/>
                <a:gd name="connsiteX1" fmla="*/ 0 w 700215"/>
                <a:gd name="connsiteY1" fmla="*/ 601361 h 601361"/>
                <a:gd name="connsiteX2" fmla="*/ 675502 w 700215"/>
                <a:gd name="connsiteY2" fmla="*/ 362465 h 601361"/>
                <a:gd name="connsiteX3" fmla="*/ 700215 w 700215"/>
                <a:gd name="connsiteY3" fmla="*/ 0 h 601361"/>
                <a:gd name="connsiteX4" fmla="*/ 49426 w 700215"/>
                <a:gd name="connsiteY4" fmla="*/ 107092 h 60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0215" h="601361">
                  <a:moveTo>
                    <a:pt x="49426" y="107092"/>
                  </a:moveTo>
                  <a:lnTo>
                    <a:pt x="0" y="601361"/>
                  </a:lnTo>
                  <a:lnTo>
                    <a:pt x="675502" y="362465"/>
                  </a:lnTo>
                  <a:lnTo>
                    <a:pt x="700215" y="0"/>
                  </a:lnTo>
                  <a:lnTo>
                    <a:pt x="49426" y="107092"/>
                  </a:lnTo>
                  <a:close/>
                </a:path>
              </a:pathLst>
            </a:custGeom>
            <a:solidFill>
              <a:srgbClr val="35B3B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srgbClr val="E4843B"/>
                </a:solidFill>
              </a:endParaRPr>
            </a:p>
          </p:txBody>
        </p:sp>
      </p:grpSp>
      <p:pic>
        <p:nvPicPr>
          <p:cNvPr id="28" name="Image 10">
            <a:extLst>
              <a:ext uri="{FF2B5EF4-FFF2-40B4-BE49-F238E27FC236}">
                <a16:creationId xmlns:a16="http://schemas.microsoft.com/office/drawing/2014/main" id="{C33827B3-1DA9-4F02-8D2C-9337E2EF9CE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87703" y="2818835"/>
            <a:ext cx="292880" cy="380229"/>
          </a:xfrm>
          <a:prstGeom prst="rect">
            <a:avLst/>
          </a:prstGeom>
        </p:spPr>
      </p:pic>
      <p:sp>
        <p:nvSpPr>
          <p:cNvPr id="29" name="Titre 11">
            <a:extLst>
              <a:ext uri="{FF2B5EF4-FFF2-40B4-BE49-F238E27FC236}">
                <a16:creationId xmlns:a16="http://schemas.microsoft.com/office/drawing/2014/main" id="{708AC953-FEFA-454E-A59F-4AC1A2442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9123" y="3382922"/>
            <a:ext cx="2107706" cy="1107996"/>
          </a:xfrm>
          <a:prstGeom prst="rect">
            <a:avLst/>
          </a:prstGeom>
        </p:spPr>
        <p:txBody>
          <a:bodyPr anchor="t" anchorCtr="0"/>
          <a:lstStyle>
            <a:lvl1pPr>
              <a:defRPr sz="2400" cap="all" baseline="0">
                <a:solidFill>
                  <a:srgbClr val="FFFFFF"/>
                </a:soli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pic>
        <p:nvPicPr>
          <p:cNvPr id="31" name="Image 12">
            <a:extLst>
              <a:ext uri="{FF2B5EF4-FFF2-40B4-BE49-F238E27FC236}">
                <a16:creationId xmlns:a16="http://schemas.microsoft.com/office/drawing/2014/main" id="{C3BD4216-F2EE-4A00-B660-961176EAA74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176" y="346457"/>
            <a:ext cx="1989827" cy="1049207"/>
          </a:xfrm>
          <a:prstGeom prst="rect">
            <a:avLst/>
          </a:prstGeom>
        </p:spPr>
      </p:pic>
      <p:pic>
        <p:nvPicPr>
          <p:cNvPr id="32" name="Image 16">
            <a:extLst>
              <a:ext uri="{FF2B5EF4-FFF2-40B4-BE49-F238E27FC236}">
                <a16:creationId xmlns:a16="http://schemas.microsoft.com/office/drawing/2014/main" id="{723B89D9-68FC-44DB-A112-2FB21AEA296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2568" y="1153"/>
            <a:ext cx="2928803" cy="1278023"/>
          </a:xfrm>
          <a:prstGeom prst="rect">
            <a:avLst/>
          </a:prstGeom>
        </p:spPr>
      </p:pic>
      <p:sp>
        <p:nvSpPr>
          <p:cNvPr id="13" name="Espace réservé du numéro de diapositive 4">
            <a:extLst>
              <a:ext uri="{FF2B5EF4-FFF2-40B4-BE49-F238E27FC236}">
                <a16:creationId xmlns:a16="http://schemas.microsoft.com/office/drawing/2014/main" id="{28B61307-D4FB-4C63-87A2-DC2820417E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66205" y="6361910"/>
            <a:ext cx="368128" cy="364196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1050">
                <a:solidFill>
                  <a:srgbClr val="878375"/>
                </a:solidFill>
                <a:latin typeface="Century Gothic" panose="020B0502020202020204" pitchFamily="34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9D7EC0D4-C4D4-784B-B144-181491B88AD4}" type="slidenum">
              <a:rPr lang="fr-FR" smtClean="0">
                <a:ea typeface="ＭＳ Ｐゴシック" charset="0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‹N›</a:t>
            </a:fld>
            <a:endParaRPr lang="fr-FR" dirty="0">
              <a:ea typeface="ＭＳ Ｐゴシック" charset="0"/>
            </a:endParaRPr>
          </a:p>
        </p:txBody>
      </p:sp>
      <p:sp>
        <p:nvSpPr>
          <p:cNvPr id="14" name="Pentagone 20">
            <a:extLst>
              <a:ext uri="{FF2B5EF4-FFF2-40B4-BE49-F238E27FC236}">
                <a16:creationId xmlns:a16="http://schemas.microsoft.com/office/drawing/2014/main" id="{2A73D59D-127C-4447-9CCE-40F0DC549CCB}"/>
              </a:ext>
            </a:extLst>
          </p:cNvPr>
          <p:cNvSpPr>
            <a:spLocks noChangeAspect="1"/>
          </p:cNvSpPr>
          <p:nvPr userDrawn="1"/>
        </p:nvSpPr>
        <p:spPr>
          <a:xfrm>
            <a:off x="8507547" y="6467416"/>
            <a:ext cx="108000" cy="137143"/>
          </a:xfrm>
          <a:prstGeom prst="pentagon">
            <a:avLst/>
          </a:prstGeom>
          <a:solidFill>
            <a:srgbClr val="F08B2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srgbClr val="E4843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267018"/>
      </p:ext>
    </p:extLst>
  </p:cSld>
  <p:clrMapOvr>
    <a:masterClrMapping/>
  </p:clrMapOvr>
  <p:transition spd="slow">
    <p:cover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en-Cover-2_OptionB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CE4C4584-8EB4-4C81-A6A8-0E0AC0FE35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14" t="46570" r="-214" b="5519"/>
          <a:stretch/>
        </p:blipFill>
        <p:spPr>
          <a:xfrm>
            <a:off x="0" y="2417364"/>
            <a:ext cx="9163598" cy="3894609"/>
          </a:xfrm>
          <a:prstGeom prst="rect">
            <a:avLst/>
          </a:prstGeom>
        </p:spPr>
      </p:pic>
      <p:pic>
        <p:nvPicPr>
          <p:cNvPr id="16" name="Image 8">
            <a:extLst>
              <a:ext uri="{FF2B5EF4-FFF2-40B4-BE49-F238E27FC236}">
                <a16:creationId xmlns:a16="http://schemas.microsoft.com/office/drawing/2014/main" id="{A478927C-F55F-43C0-B556-19299858DE3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168" y="5075538"/>
            <a:ext cx="1361099" cy="1633319"/>
          </a:xfrm>
          <a:prstGeom prst="rect">
            <a:avLst/>
          </a:prstGeom>
        </p:spPr>
      </p:pic>
      <p:grpSp>
        <p:nvGrpSpPr>
          <p:cNvPr id="23" name="Grouper 4">
            <a:extLst>
              <a:ext uri="{FF2B5EF4-FFF2-40B4-BE49-F238E27FC236}">
                <a16:creationId xmlns:a16="http://schemas.microsoft.com/office/drawing/2014/main" id="{48BEB5E7-4F04-4A6B-A72A-F0A06A2855A6}"/>
              </a:ext>
            </a:extLst>
          </p:cNvPr>
          <p:cNvGrpSpPr/>
          <p:nvPr userDrawn="1"/>
        </p:nvGrpSpPr>
        <p:grpSpPr>
          <a:xfrm>
            <a:off x="5365097" y="1189254"/>
            <a:ext cx="3465590" cy="5091726"/>
            <a:chOff x="4443320" y="1175173"/>
            <a:chExt cx="4620787" cy="5091726"/>
          </a:xfrm>
        </p:grpSpPr>
        <p:sp>
          <p:nvSpPr>
            <p:cNvPr id="24" name="Pentagone 2">
              <a:extLst>
                <a:ext uri="{FF2B5EF4-FFF2-40B4-BE49-F238E27FC236}">
                  <a16:creationId xmlns:a16="http://schemas.microsoft.com/office/drawing/2014/main" id="{CD48FFA6-BAAF-4421-B997-0E6E03642C7E}"/>
                </a:ext>
              </a:extLst>
            </p:cNvPr>
            <p:cNvSpPr/>
            <p:nvPr userDrawn="1"/>
          </p:nvSpPr>
          <p:spPr>
            <a:xfrm rot="1595350">
              <a:off x="4443320" y="1873255"/>
              <a:ext cx="4620787" cy="4393644"/>
            </a:xfrm>
            <a:prstGeom prst="pentagon">
              <a:avLst/>
            </a:prstGeom>
            <a:solidFill>
              <a:srgbClr val="F08B2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srgbClr val="E4843B"/>
                </a:solidFill>
              </a:endParaRPr>
            </a:p>
          </p:txBody>
        </p:sp>
        <p:sp>
          <p:nvSpPr>
            <p:cNvPr id="25" name="Pentagone 3">
              <a:extLst>
                <a:ext uri="{FF2B5EF4-FFF2-40B4-BE49-F238E27FC236}">
                  <a16:creationId xmlns:a16="http://schemas.microsoft.com/office/drawing/2014/main" id="{316EE861-D75F-4255-B077-F888EB0BACE5}"/>
                </a:ext>
              </a:extLst>
            </p:cNvPr>
            <p:cNvSpPr/>
            <p:nvPr userDrawn="1"/>
          </p:nvSpPr>
          <p:spPr>
            <a:xfrm rot="20533236">
              <a:off x="6652583" y="1175173"/>
              <a:ext cx="1337487" cy="1271740"/>
            </a:xfrm>
            <a:prstGeom prst="pentagon">
              <a:avLst/>
            </a:prstGeom>
            <a:solidFill>
              <a:srgbClr val="216CA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srgbClr val="E4843B"/>
                </a:solidFill>
              </a:endParaRPr>
            </a:p>
          </p:txBody>
        </p:sp>
        <p:sp>
          <p:nvSpPr>
            <p:cNvPr id="26" name="Pentagone 6">
              <a:extLst>
                <a:ext uri="{FF2B5EF4-FFF2-40B4-BE49-F238E27FC236}">
                  <a16:creationId xmlns:a16="http://schemas.microsoft.com/office/drawing/2014/main" id="{C544B5CC-D6AE-426B-A233-8E677D7F87A2}"/>
                </a:ext>
              </a:extLst>
            </p:cNvPr>
            <p:cNvSpPr/>
            <p:nvPr userDrawn="1"/>
          </p:nvSpPr>
          <p:spPr>
            <a:xfrm rot="1507256">
              <a:off x="7153188" y="1819406"/>
              <a:ext cx="1347179" cy="1180273"/>
            </a:xfrm>
            <a:custGeom>
              <a:avLst/>
              <a:gdLst>
                <a:gd name="connsiteX0" fmla="*/ 1 w 1205004"/>
                <a:gd name="connsiteY0" fmla="*/ 437644 h 1145769"/>
                <a:gd name="connsiteX1" fmla="*/ 602502 w 1205004"/>
                <a:gd name="connsiteY1" fmla="*/ 0 h 1145769"/>
                <a:gd name="connsiteX2" fmla="*/ 1205003 w 1205004"/>
                <a:gd name="connsiteY2" fmla="*/ 437644 h 1145769"/>
                <a:gd name="connsiteX3" fmla="*/ 974868 w 1205004"/>
                <a:gd name="connsiteY3" fmla="*/ 1145766 h 1145769"/>
                <a:gd name="connsiteX4" fmla="*/ 230136 w 1205004"/>
                <a:gd name="connsiteY4" fmla="*/ 1145766 h 1145769"/>
                <a:gd name="connsiteX5" fmla="*/ 1 w 1205004"/>
                <a:gd name="connsiteY5" fmla="*/ 437644 h 1145769"/>
                <a:gd name="connsiteX0" fmla="*/ 0 w 1264671"/>
                <a:gd name="connsiteY0" fmla="*/ 465620 h 1145766"/>
                <a:gd name="connsiteX1" fmla="*/ 662170 w 1264671"/>
                <a:gd name="connsiteY1" fmla="*/ 0 h 1145766"/>
                <a:gd name="connsiteX2" fmla="*/ 1264671 w 1264671"/>
                <a:gd name="connsiteY2" fmla="*/ 437644 h 1145766"/>
                <a:gd name="connsiteX3" fmla="*/ 1034536 w 1264671"/>
                <a:gd name="connsiteY3" fmla="*/ 1145766 h 1145766"/>
                <a:gd name="connsiteX4" fmla="*/ 289804 w 1264671"/>
                <a:gd name="connsiteY4" fmla="*/ 1145766 h 1145766"/>
                <a:gd name="connsiteX5" fmla="*/ 0 w 1264671"/>
                <a:gd name="connsiteY5" fmla="*/ 465620 h 1145766"/>
                <a:gd name="connsiteX0" fmla="*/ 0 w 1264671"/>
                <a:gd name="connsiteY0" fmla="*/ 465620 h 1151367"/>
                <a:gd name="connsiteX1" fmla="*/ 662170 w 1264671"/>
                <a:gd name="connsiteY1" fmla="*/ 0 h 1151367"/>
                <a:gd name="connsiteX2" fmla="*/ 1264671 w 1264671"/>
                <a:gd name="connsiteY2" fmla="*/ 437644 h 1151367"/>
                <a:gd name="connsiteX3" fmla="*/ 1034536 w 1264671"/>
                <a:gd name="connsiteY3" fmla="*/ 1145766 h 1151367"/>
                <a:gd name="connsiteX4" fmla="*/ 219644 w 1264671"/>
                <a:gd name="connsiteY4" fmla="*/ 1151367 h 1151367"/>
                <a:gd name="connsiteX5" fmla="*/ 0 w 1264671"/>
                <a:gd name="connsiteY5" fmla="*/ 465620 h 1151367"/>
                <a:gd name="connsiteX0" fmla="*/ 0 w 1264671"/>
                <a:gd name="connsiteY0" fmla="*/ 465620 h 1151367"/>
                <a:gd name="connsiteX1" fmla="*/ 662170 w 1264671"/>
                <a:gd name="connsiteY1" fmla="*/ 0 h 1151367"/>
                <a:gd name="connsiteX2" fmla="*/ 1264671 w 1264671"/>
                <a:gd name="connsiteY2" fmla="*/ 437644 h 1151367"/>
                <a:gd name="connsiteX3" fmla="*/ 1046885 w 1264671"/>
                <a:gd name="connsiteY3" fmla="*/ 1094484 h 1151367"/>
                <a:gd name="connsiteX4" fmla="*/ 219644 w 1264671"/>
                <a:gd name="connsiteY4" fmla="*/ 1151367 h 1151367"/>
                <a:gd name="connsiteX5" fmla="*/ 0 w 1264671"/>
                <a:gd name="connsiteY5" fmla="*/ 465620 h 1151367"/>
                <a:gd name="connsiteX0" fmla="*/ 0 w 1347179"/>
                <a:gd name="connsiteY0" fmla="*/ 465620 h 1151367"/>
                <a:gd name="connsiteX1" fmla="*/ 662170 w 1347179"/>
                <a:gd name="connsiteY1" fmla="*/ 0 h 1151367"/>
                <a:gd name="connsiteX2" fmla="*/ 1347179 w 1347179"/>
                <a:gd name="connsiteY2" fmla="*/ 380760 h 1151367"/>
                <a:gd name="connsiteX3" fmla="*/ 1046885 w 1347179"/>
                <a:gd name="connsiteY3" fmla="*/ 1094484 h 1151367"/>
                <a:gd name="connsiteX4" fmla="*/ 219644 w 1347179"/>
                <a:gd name="connsiteY4" fmla="*/ 1151367 h 1151367"/>
                <a:gd name="connsiteX5" fmla="*/ 0 w 1347179"/>
                <a:gd name="connsiteY5" fmla="*/ 465620 h 1151367"/>
                <a:gd name="connsiteX0" fmla="*/ 0 w 1347179"/>
                <a:gd name="connsiteY0" fmla="*/ 606406 h 1292153"/>
                <a:gd name="connsiteX1" fmla="*/ 632553 w 1347179"/>
                <a:gd name="connsiteY1" fmla="*/ 0 h 1292153"/>
                <a:gd name="connsiteX2" fmla="*/ 1347179 w 1347179"/>
                <a:gd name="connsiteY2" fmla="*/ 521546 h 1292153"/>
                <a:gd name="connsiteX3" fmla="*/ 1046885 w 1347179"/>
                <a:gd name="connsiteY3" fmla="*/ 1235270 h 1292153"/>
                <a:gd name="connsiteX4" fmla="*/ 219644 w 1347179"/>
                <a:gd name="connsiteY4" fmla="*/ 1292153 h 1292153"/>
                <a:gd name="connsiteX5" fmla="*/ 0 w 1347179"/>
                <a:gd name="connsiteY5" fmla="*/ 606406 h 1292153"/>
                <a:gd name="connsiteX0" fmla="*/ 0 w 1347179"/>
                <a:gd name="connsiteY0" fmla="*/ 483106 h 1168853"/>
                <a:gd name="connsiteX1" fmla="*/ 699464 w 1347179"/>
                <a:gd name="connsiteY1" fmla="*/ 0 h 1168853"/>
                <a:gd name="connsiteX2" fmla="*/ 1347179 w 1347179"/>
                <a:gd name="connsiteY2" fmla="*/ 398246 h 1168853"/>
                <a:gd name="connsiteX3" fmla="*/ 1046885 w 1347179"/>
                <a:gd name="connsiteY3" fmla="*/ 1111970 h 1168853"/>
                <a:gd name="connsiteX4" fmla="*/ 219644 w 1347179"/>
                <a:gd name="connsiteY4" fmla="*/ 1168853 h 1168853"/>
                <a:gd name="connsiteX5" fmla="*/ 0 w 1347179"/>
                <a:gd name="connsiteY5" fmla="*/ 483106 h 1168853"/>
                <a:gd name="connsiteX0" fmla="*/ 0 w 1347179"/>
                <a:gd name="connsiteY0" fmla="*/ 483106 h 1264206"/>
                <a:gd name="connsiteX1" fmla="*/ 699464 w 1347179"/>
                <a:gd name="connsiteY1" fmla="*/ 0 h 1264206"/>
                <a:gd name="connsiteX2" fmla="*/ 1347179 w 1347179"/>
                <a:gd name="connsiteY2" fmla="*/ 398246 h 1264206"/>
                <a:gd name="connsiteX3" fmla="*/ 1046885 w 1347179"/>
                <a:gd name="connsiteY3" fmla="*/ 1111970 h 1264206"/>
                <a:gd name="connsiteX4" fmla="*/ 55088 w 1347179"/>
                <a:gd name="connsiteY4" fmla="*/ 1264206 h 1264206"/>
                <a:gd name="connsiteX5" fmla="*/ 0 w 1347179"/>
                <a:gd name="connsiteY5" fmla="*/ 483106 h 1264206"/>
                <a:gd name="connsiteX0" fmla="*/ 0 w 1347179"/>
                <a:gd name="connsiteY0" fmla="*/ 483106 h 1180273"/>
                <a:gd name="connsiteX1" fmla="*/ 699464 w 1347179"/>
                <a:gd name="connsiteY1" fmla="*/ 0 h 1180273"/>
                <a:gd name="connsiteX2" fmla="*/ 1347179 w 1347179"/>
                <a:gd name="connsiteY2" fmla="*/ 398246 h 1180273"/>
                <a:gd name="connsiteX3" fmla="*/ 1046885 w 1347179"/>
                <a:gd name="connsiteY3" fmla="*/ 1111970 h 1180273"/>
                <a:gd name="connsiteX4" fmla="*/ 234096 w 1347179"/>
                <a:gd name="connsiteY4" fmla="*/ 1180273 h 1180273"/>
                <a:gd name="connsiteX5" fmla="*/ 0 w 1347179"/>
                <a:gd name="connsiteY5" fmla="*/ 483106 h 1180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7179" h="1180273">
                  <a:moveTo>
                    <a:pt x="0" y="483106"/>
                  </a:moveTo>
                  <a:lnTo>
                    <a:pt x="699464" y="0"/>
                  </a:lnTo>
                  <a:lnTo>
                    <a:pt x="1347179" y="398246"/>
                  </a:lnTo>
                  <a:lnTo>
                    <a:pt x="1046885" y="1111970"/>
                  </a:lnTo>
                  <a:lnTo>
                    <a:pt x="234096" y="1180273"/>
                  </a:lnTo>
                  <a:lnTo>
                    <a:pt x="0" y="483106"/>
                  </a:lnTo>
                  <a:close/>
                </a:path>
              </a:pathLst>
            </a:custGeom>
            <a:solidFill>
              <a:srgbClr val="FBCF3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srgbClr val="E4843B"/>
                </a:solidFill>
              </a:endParaRPr>
            </a:p>
          </p:txBody>
        </p:sp>
        <p:sp>
          <p:nvSpPr>
            <p:cNvPr id="27" name="Forme libre 5">
              <a:extLst>
                <a:ext uri="{FF2B5EF4-FFF2-40B4-BE49-F238E27FC236}">
                  <a16:creationId xmlns:a16="http://schemas.microsoft.com/office/drawing/2014/main" id="{8FA41867-F8B8-4DFE-9989-3FEF70A8782D}"/>
                </a:ext>
              </a:extLst>
            </p:cNvPr>
            <p:cNvSpPr/>
            <p:nvPr userDrawn="1"/>
          </p:nvSpPr>
          <p:spPr>
            <a:xfrm>
              <a:off x="7210119" y="1918018"/>
              <a:ext cx="700215" cy="601361"/>
            </a:xfrm>
            <a:custGeom>
              <a:avLst/>
              <a:gdLst>
                <a:gd name="connsiteX0" fmla="*/ 74141 w 568411"/>
                <a:gd name="connsiteY0" fmla="*/ 115329 h 601362"/>
                <a:gd name="connsiteX1" fmla="*/ 0 w 568411"/>
                <a:gd name="connsiteY1" fmla="*/ 601362 h 601362"/>
                <a:gd name="connsiteX2" fmla="*/ 560173 w 568411"/>
                <a:gd name="connsiteY2" fmla="*/ 428367 h 601362"/>
                <a:gd name="connsiteX3" fmla="*/ 568411 w 568411"/>
                <a:gd name="connsiteY3" fmla="*/ 0 h 601362"/>
                <a:gd name="connsiteX4" fmla="*/ 74141 w 568411"/>
                <a:gd name="connsiteY4" fmla="*/ 115329 h 601362"/>
                <a:gd name="connsiteX0" fmla="*/ 0 w 626076"/>
                <a:gd name="connsiteY0" fmla="*/ 82378 h 601362"/>
                <a:gd name="connsiteX1" fmla="*/ 57665 w 626076"/>
                <a:gd name="connsiteY1" fmla="*/ 601362 h 601362"/>
                <a:gd name="connsiteX2" fmla="*/ 617838 w 626076"/>
                <a:gd name="connsiteY2" fmla="*/ 428367 h 601362"/>
                <a:gd name="connsiteX3" fmla="*/ 626076 w 626076"/>
                <a:gd name="connsiteY3" fmla="*/ 0 h 601362"/>
                <a:gd name="connsiteX4" fmla="*/ 0 w 626076"/>
                <a:gd name="connsiteY4" fmla="*/ 82378 h 601362"/>
                <a:gd name="connsiteX0" fmla="*/ 0 w 617838"/>
                <a:gd name="connsiteY0" fmla="*/ 98854 h 617838"/>
                <a:gd name="connsiteX1" fmla="*/ 57665 w 617838"/>
                <a:gd name="connsiteY1" fmla="*/ 617838 h 617838"/>
                <a:gd name="connsiteX2" fmla="*/ 617838 w 617838"/>
                <a:gd name="connsiteY2" fmla="*/ 444843 h 617838"/>
                <a:gd name="connsiteX3" fmla="*/ 617838 w 617838"/>
                <a:gd name="connsiteY3" fmla="*/ 0 h 617838"/>
                <a:gd name="connsiteX4" fmla="*/ 0 w 617838"/>
                <a:gd name="connsiteY4" fmla="*/ 98854 h 617838"/>
                <a:gd name="connsiteX0" fmla="*/ 65902 w 683740"/>
                <a:gd name="connsiteY0" fmla="*/ 98854 h 650789"/>
                <a:gd name="connsiteX1" fmla="*/ 0 w 683740"/>
                <a:gd name="connsiteY1" fmla="*/ 650789 h 650789"/>
                <a:gd name="connsiteX2" fmla="*/ 683740 w 683740"/>
                <a:gd name="connsiteY2" fmla="*/ 444843 h 650789"/>
                <a:gd name="connsiteX3" fmla="*/ 683740 w 683740"/>
                <a:gd name="connsiteY3" fmla="*/ 0 h 650789"/>
                <a:gd name="connsiteX4" fmla="*/ 65902 w 683740"/>
                <a:gd name="connsiteY4" fmla="*/ 98854 h 650789"/>
                <a:gd name="connsiteX0" fmla="*/ 41189 w 659027"/>
                <a:gd name="connsiteY0" fmla="*/ 98854 h 518983"/>
                <a:gd name="connsiteX1" fmla="*/ 0 w 659027"/>
                <a:gd name="connsiteY1" fmla="*/ 518983 h 518983"/>
                <a:gd name="connsiteX2" fmla="*/ 659027 w 659027"/>
                <a:gd name="connsiteY2" fmla="*/ 444843 h 518983"/>
                <a:gd name="connsiteX3" fmla="*/ 659027 w 659027"/>
                <a:gd name="connsiteY3" fmla="*/ 0 h 518983"/>
                <a:gd name="connsiteX4" fmla="*/ 41189 w 659027"/>
                <a:gd name="connsiteY4" fmla="*/ 98854 h 518983"/>
                <a:gd name="connsiteX0" fmla="*/ 41189 w 659027"/>
                <a:gd name="connsiteY0" fmla="*/ 98854 h 518983"/>
                <a:gd name="connsiteX1" fmla="*/ 0 w 659027"/>
                <a:gd name="connsiteY1" fmla="*/ 518983 h 518983"/>
                <a:gd name="connsiteX2" fmla="*/ 642551 w 659027"/>
                <a:gd name="connsiteY2" fmla="*/ 247135 h 518983"/>
                <a:gd name="connsiteX3" fmla="*/ 659027 w 659027"/>
                <a:gd name="connsiteY3" fmla="*/ 0 h 518983"/>
                <a:gd name="connsiteX4" fmla="*/ 41189 w 659027"/>
                <a:gd name="connsiteY4" fmla="*/ 98854 h 518983"/>
                <a:gd name="connsiteX0" fmla="*/ 41189 w 659027"/>
                <a:gd name="connsiteY0" fmla="*/ 98854 h 518983"/>
                <a:gd name="connsiteX1" fmla="*/ 0 w 659027"/>
                <a:gd name="connsiteY1" fmla="*/ 518983 h 518983"/>
                <a:gd name="connsiteX2" fmla="*/ 659027 w 659027"/>
                <a:gd name="connsiteY2" fmla="*/ 288324 h 518983"/>
                <a:gd name="connsiteX3" fmla="*/ 659027 w 659027"/>
                <a:gd name="connsiteY3" fmla="*/ 0 h 518983"/>
                <a:gd name="connsiteX4" fmla="*/ 41189 w 659027"/>
                <a:gd name="connsiteY4" fmla="*/ 98854 h 518983"/>
                <a:gd name="connsiteX0" fmla="*/ 41189 w 667265"/>
                <a:gd name="connsiteY0" fmla="*/ 148281 h 568410"/>
                <a:gd name="connsiteX1" fmla="*/ 0 w 667265"/>
                <a:gd name="connsiteY1" fmla="*/ 568410 h 568410"/>
                <a:gd name="connsiteX2" fmla="*/ 659027 w 667265"/>
                <a:gd name="connsiteY2" fmla="*/ 337751 h 568410"/>
                <a:gd name="connsiteX3" fmla="*/ 667265 w 667265"/>
                <a:gd name="connsiteY3" fmla="*/ 0 h 568410"/>
                <a:gd name="connsiteX4" fmla="*/ 41189 w 667265"/>
                <a:gd name="connsiteY4" fmla="*/ 148281 h 568410"/>
                <a:gd name="connsiteX0" fmla="*/ 32951 w 667265"/>
                <a:gd name="connsiteY0" fmla="*/ 90616 h 568410"/>
                <a:gd name="connsiteX1" fmla="*/ 0 w 667265"/>
                <a:gd name="connsiteY1" fmla="*/ 568410 h 568410"/>
                <a:gd name="connsiteX2" fmla="*/ 659027 w 667265"/>
                <a:gd name="connsiteY2" fmla="*/ 337751 h 568410"/>
                <a:gd name="connsiteX3" fmla="*/ 667265 w 667265"/>
                <a:gd name="connsiteY3" fmla="*/ 0 h 568410"/>
                <a:gd name="connsiteX4" fmla="*/ 32951 w 667265"/>
                <a:gd name="connsiteY4" fmla="*/ 90616 h 568410"/>
                <a:gd name="connsiteX0" fmla="*/ 0 w 634314"/>
                <a:gd name="connsiteY0" fmla="*/ 90616 h 510745"/>
                <a:gd name="connsiteX1" fmla="*/ 131806 w 634314"/>
                <a:gd name="connsiteY1" fmla="*/ 510745 h 510745"/>
                <a:gd name="connsiteX2" fmla="*/ 626076 w 634314"/>
                <a:gd name="connsiteY2" fmla="*/ 337751 h 510745"/>
                <a:gd name="connsiteX3" fmla="*/ 634314 w 634314"/>
                <a:gd name="connsiteY3" fmla="*/ 0 h 510745"/>
                <a:gd name="connsiteX4" fmla="*/ 0 w 634314"/>
                <a:gd name="connsiteY4" fmla="*/ 90616 h 510745"/>
                <a:gd name="connsiteX0" fmla="*/ 49426 w 683740"/>
                <a:gd name="connsiteY0" fmla="*/ 90616 h 584885"/>
                <a:gd name="connsiteX1" fmla="*/ 0 w 683740"/>
                <a:gd name="connsiteY1" fmla="*/ 584885 h 584885"/>
                <a:gd name="connsiteX2" fmla="*/ 675502 w 683740"/>
                <a:gd name="connsiteY2" fmla="*/ 337751 h 584885"/>
                <a:gd name="connsiteX3" fmla="*/ 683740 w 683740"/>
                <a:gd name="connsiteY3" fmla="*/ 0 h 584885"/>
                <a:gd name="connsiteX4" fmla="*/ 49426 w 683740"/>
                <a:gd name="connsiteY4" fmla="*/ 90616 h 584885"/>
                <a:gd name="connsiteX0" fmla="*/ 49426 w 683740"/>
                <a:gd name="connsiteY0" fmla="*/ 90616 h 584885"/>
                <a:gd name="connsiteX1" fmla="*/ 0 w 683740"/>
                <a:gd name="connsiteY1" fmla="*/ 584885 h 584885"/>
                <a:gd name="connsiteX2" fmla="*/ 469556 w 683740"/>
                <a:gd name="connsiteY2" fmla="*/ 296562 h 584885"/>
                <a:gd name="connsiteX3" fmla="*/ 683740 w 683740"/>
                <a:gd name="connsiteY3" fmla="*/ 0 h 584885"/>
                <a:gd name="connsiteX4" fmla="*/ 49426 w 683740"/>
                <a:gd name="connsiteY4" fmla="*/ 90616 h 584885"/>
                <a:gd name="connsiteX0" fmla="*/ 49426 w 683740"/>
                <a:gd name="connsiteY0" fmla="*/ 90616 h 584885"/>
                <a:gd name="connsiteX1" fmla="*/ 0 w 683740"/>
                <a:gd name="connsiteY1" fmla="*/ 584885 h 584885"/>
                <a:gd name="connsiteX2" fmla="*/ 675502 w 683740"/>
                <a:gd name="connsiteY2" fmla="*/ 345989 h 584885"/>
                <a:gd name="connsiteX3" fmla="*/ 683740 w 683740"/>
                <a:gd name="connsiteY3" fmla="*/ 0 h 584885"/>
                <a:gd name="connsiteX4" fmla="*/ 49426 w 683740"/>
                <a:gd name="connsiteY4" fmla="*/ 90616 h 584885"/>
                <a:gd name="connsiteX0" fmla="*/ 49426 w 675502"/>
                <a:gd name="connsiteY0" fmla="*/ 230660 h 724929"/>
                <a:gd name="connsiteX1" fmla="*/ 0 w 675502"/>
                <a:gd name="connsiteY1" fmla="*/ 724929 h 724929"/>
                <a:gd name="connsiteX2" fmla="*/ 675502 w 675502"/>
                <a:gd name="connsiteY2" fmla="*/ 486033 h 724929"/>
                <a:gd name="connsiteX3" fmla="*/ 354226 w 675502"/>
                <a:gd name="connsiteY3" fmla="*/ 0 h 724929"/>
                <a:gd name="connsiteX4" fmla="*/ 49426 w 675502"/>
                <a:gd name="connsiteY4" fmla="*/ 230660 h 724929"/>
                <a:gd name="connsiteX0" fmla="*/ 49426 w 700215"/>
                <a:gd name="connsiteY0" fmla="*/ 107092 h 601361"/>
                <a:gd name="connsiteX1" fmla="*/ 0 w 700215"/>
                <a:gd name="connsiteY1" fmla="*/ 601361 h 601361"/>
                <a:gd name="connsiteX2" fmla="*/ 675502 w 700215"/>
                <a:gd name="connsiteY2" fmla="*/ 362465 h 601361"/>
                <a:gd name="connsiteX3" fmla="*/ 700215 w 700215"/>
                <a:gd name="connsiteY3" fmla="*/ 0 h 601361"/>
                <a:gd name="connsiteX4" fmla="*/ 49426 w 700215"/>
                <a:gd name="connsiteY4" fmla="*/ 107092 h 60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0215" h="601361">
                  <a:moveTo>
                    <a:pt x="49426" y="107092"/>
                  </a:moveTo>
                  <a:lnTo>
                    <a:pt x="0" y="601361"/>
                  </a:lnTo>
                  <a:lnTo>
                    <a:pt x="675502" y="362465"/>
                  </a:lnTo>
                  <a:lnTo>
                    <a:pt x="700215" y="0"/>
                  </a:lnTo>
                  <a:lnTo>
                    <a:pt x="49426" y="107092"/>
                  </a:lnTo>
                  <a:close/>
                </a:path>
              </a:pathLst>
            </a:custGeom>
            <a:solidFill>
              <a:srgbClr val="35B3B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srgbClr val="E4843B"/>
                </a:solidFill>
              </a:endParaRPr>
            </a:p>
          </p:txBody>
        </p:sp>
      </p:grpSp>
      <p:pic>
        <p:nvPicPr>
          <p:cNvPr id="28" name="Image 10">
            <a:extLst>
              <a:ext uri="{FF2B5EF4-FFF2-40B4-BE49-F238E27FC236}">
                <a16:creationId xmlns:a16="http://schemas.microsoft.com/office/drawing/2014/main" id="{C33827B3-1DA9-4F02-8D2C-9337E2EF9CE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87703" y="2818835"/>
            <a:ext cx="292880" cy="380229"/>
          </a:xfrm>
          <a:prstGeom prst="rect">
            <a:avLst/>
          </a:prstGeom>
        </p:spPr>
      </p:pic>
      <p:sp>
        <p:nvSpPr>
          <p:cNvPr id="29" name="Titre 11">
            <a:extLst>
              <a:ext uri="{FF2B5EF4-FFF2-40B4-BE49-F238E27FC236}">
                <a16:creationId xmlns:a16="http://schemas.microsoft.com/office/drawing/2014/main" id="{708AC953-FEFA-454E-A59F-4AC1A2442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9123" y="3382922"/>
            <a:ext cx="2107706" cy="1107996"/>
          </a:xfrm>
          <a:prstGeom prst="rect">
            <a:avLst/>
          </a:prstGeom>
        </p:spPr>
        <p:txBody>
          <a:bodyPr anchor="t" anchorCtr="0"/>
          <a:lstStyle>
            <a:lvl1pPr>
              <a:defRPr sz="2400" cap="all" baseline="0">
                <a:solidFill>
                  <a:srgbClr val="FFFFFF"/>
                </a:soli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pic>
        <p:nvPicPr>
          <p:cNvPr id="31" name="Image 12">
            <a:extLst>
              <a:ext uri="{FF2B5EF4-FFF2-40B4-BE49-F238E27FC236}">
                <a16:creationId xmlns:a16="http://schemas.microsoft.com/office/drawing/2014/main" id="{C3BD4216-F2EE-4A00-B660-961176EAA74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176" y="346457"/>
            <a:ext cx="1989827" cy="1049207"/>
          </a:xfrm>
          <a:prstGeom prst="rect">
            <a:avLst/>
          </a:prstGeom>
        </p:spPr>
      </p:pic>
      <p:pic>
        <p:nvPicPr>
          <p:cNvPr id="32" name="Image 16">
            <a:extLst>
              <a:ext uri="{FF2B5EF4-FFF2-40B4-BE49-F238E27FC236}">
                <a16:creationId xmlns:a16="http://schemas.microsoft.com/office/drawing/2014/main" id="{723B89D9-68FC-44DB-A112-2FB21AEA296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2568" y="1153"/>
            <a:ext cx="2928803" cy="1278023"/>
          </a:xfrm>
          <a:prstGeom prst="rect">
            <a:avLst/>
          </a:prstGeom>
        </p:spPr>
      </p:pic>
      <p:sp>
        <p:nvSpPr>
          <p:cNvPr id="14" name="Espace réservé du numéro de diapositive 4">
            <a:extLst>
              <a:ext uri="{FF2B5EF4-FFF2-40B4-BE49-F238E27FC236}">
                <a16:creationId xmlns:a16="http://schemas.microsoft.com/office/drawing/2014/main" id="{1613F365-9FC3-4D66-9C32-D307668CEA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66205" y="6361910"/>
            <a:ext cx="368128" cy="364196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1050">
                <a:solidFill>
                  <a:srgbClr val="878375"/>
                </a:solidFill>
                <a:latin typeface="Century Gothic" panose="020B0502020202020204" pitchFamily="34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9D7EC0D4-C4D4-784B-B144-181491B88AD4}" type="slidenum">
              <a:rPr lang="fr-FR" smtClean="0">
                <a:ea typeface="ＭＳ Ｐゴシック" charset="0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‹N›</a:t>
            </a:fld>
            <a:endParaRPr lang="fr-FR" dirty="0">
              <a:ea typeface="ＭＳ Ｐゴシック" charset="0"/>
            </a:endParaRPr>
          </a:p>
        </p:txBody>
      </p:sp>
      <p:sp>
        <p:nvSpPr>
          <p:cNvPr id="15" name="Pentagone 20">
            <a:extLst>
              <a:ext uri="{FF2B5EF4-FFF2-40B4-BE49-F238E27FC236}">
                <a16:creationId xmlns:a16="http://schemas.microsoft.com/office/drawing/2014/main" id="{3CF5510B-ED6D-45A2-BC2E-AEB2374DAC1B}"/>
              </a:ext>
            </a:extLst>
          </p:cNvPr>
          <p:cNvSpPr>
            <a:spLocks noChangeAspect="1"/>
          </p:cNvSpPr>
          <p:nvPr userDrawn="1"/>
        </p:nvSpPr>
        <p:spPr>
          <a:xfrm>
            <a:off x="8507547" y="6467416"/>
            <a:ext cx="108000" cy="137143"/>
          </a:xfrm>
          <a:prstGeom prst="pentagon">
            <a:avLst/>
          </a:prstGeom>
          <a:solidFill>
            <a:srgbClr val="F08B2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srgbClr val="E4843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3681891"/>
      </p:ext>
    </p:extLst>
  </p:cSld>
  <p:clrMapOvr>
    <a:masterClrMapping/>
  </p:clrMapOvr>
  <p:transition spd="slow">
    <p:cover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-Chapter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2835294"/>
            <a:ext cx="9144000" cy="3402965"/>
          </a:xfrm>
          <a:prstGeom prst="rect">
            <a:avLst/>
          </a:prstGeom>
          <a:solidFill>
            <a:srgbClr val="F08B2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srgbClr val="E4843B"/>
              </a:solidFill>
            </a:endParaRPr>
          </a:p>
        </p:txBody>
      </p:sp>
      <p:sp>
        <p:nvSpPr>
          <p:cNvPr id="12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8666205" y="6361910"/>
            <a:ext cx="368128" cy="364196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1050">
                <a:solidFill>
                  <a:srgbClr val="878375"/>
                </a:solidFill>
                <a:latin typeface="Century Gothic" panose="020B0502020202020204" pitchFamily="34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9D7EC0D4-C4D4-784B-B144-181491B88AD4}" type="slidenum">
              <a:rPr lang="fr-FR" smtClean="0">
                <a:ea typeface="ＭＳ Ｐゴシック" charset="0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‹N›</a:t>
            </a:fld>
            <a:endParaRPr lang="fr-FR" dirty="0">
              <a:ea typeface="ＭＳ Ｐゴシック" charset="0"/>
            </a:endParaRPr>
          </a:p>
        </p:txBody>
      </p:sp>
      <p:sp>
        <p:nvSpPr>
          <p:cNvPr id="22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360003" y="6480000"/>
            <a:ext cx="3086100" cy="201738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200" b="1" i="0">
                <a:solidFill>
                  <a:srgbClr val="878375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fr-FR" dirty="0"/>
          </a:p>
        </p:txBody>
      </p:sp>
      <p:grpSp>
        <p:nvGrpSpPr>
          <p:cNvPr id="13" name="Grouper 16">
            <a:extLst>
              <a:ext uri="{FF2B5EF4-FFF2-40B4-BE49-F238E27FC236}">
                <a16:creationId xmlns:a16="http://schemas.microsoft.com/office/drawing/2014/main" id="{0D7F965E-0A40-49ED-B6AC-D0764A3F6F5D}"/>
              </a:ext>
            </a:extLst>
          </p:cNvPr>
          <p:cNvGrpSpPr/>
          <p:nvPr userDrawn="1"/>
        </p:nvGrpSpPr>
        <p:grpSpPr>
          <a:xfrm>
            <a:off x="294299" y="1482939"/>
            <a:ext cx="2132525" cy="2807546"/>
            <a:chOff x="6652583" y="1175173"/>
            <a:chExt cx="1847784" cy="1824506"/>
          </a:xfrm>
        </p:grpSpPr>
        <p:sp>
          <p:nvSpPr>
            <p:cNvPr id="14" name="Pentagone 17">
              <a:extLst>
                <a:ext uri="{FF2B5EF4-FFF2-40B4-BE49-F238E27FC236}">
                  <a16:creationId xmlns:a16="http://schemas.microsoft.com/office/drawing/2014/main" id="{CC077236-6050-4785-A273-E5A9B1A02D05}"/>
                </a:ext>
              </a:extLst>
            </p:cNvPr>
            <p:cNvSpPr/>
            <p:nvPr userDrawn="1"/>
          </p:nvSpPr>
          <p:spPr>
            <a:xfrm rot="20533236">
              <a:off x="6652583" y="1175173"/>
              <a:ext cx="1337487" cy="1271740"/>
            </a:xfrm>
            <a:prstGeom prst="pentagon">
              <a:avLst/>
            </a:prstGeom>
            <a:solidFill>
              <a:srgbClr val="216CA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srgbClr val="E4843B"/>
                </a:solidFill>
              </a:endParaRPr>
            </a:p>
          </p:txBody>
        </p:sp>
        <p:sp>
          <p:nvSpPr>
            <p:cNvPr id="23" name="Pentagone 6">
              <a:extLst>
                <a:ext uri="{FF2B5EF4-FFF2-40B4-BE49-F238E27FC236}">
                  <a16:creationId xmlns:a16="http://schemas.microsoft.com/office/drawing/2014/main" id="{4C5955F1-603C-4CB9-89CB-537A9DCA8712}"/>
                </a:ext>
              </a:extLst>
            </p:cNvPr>
            <p:cNvSpPr/>
            <p:nvPr userDrawn="1"/>
          </p:nvSpPr>
          <p:spPr>
            <a:xfrm rot="1507256">
              <a:off x="7153188" y="1819406"/>
              <a:ext cx="1347179" cy="1180273"/>
            </a:xfrm>
            <a:custGeom>
              <a:avLst/>
              <a:gdLst>
                <a:gd name="connsiteX0" fmla="*/ 1 w 1205004"/>
                <a:gd name="connsiteY0" fmla="*/ 437644 h 1145769"/>
                <a:gd name="connsiteX1" fmla="*/ 602502 w 1205004"/>
                <a:gd name="connsiteY1" fmla="*/ 0 h 1145769"/>
                <a:gd name="connsiteX2" fmla="*/ 1205003 w 1205004"/>
                <a:gd name="connsiteY2" fmla="*/ 437644 h 1145769"/>
                <a:gd name="connsiteX3" fmla="*/ 974868 w 1205004"/>
                <a:gd name="connsiteY3" fmla="*/ 1145766 h 1145769"/>
                <a:gd name="connsiteX4" fmla="*/ 230136 w 1205004"/>
                <a:gd name="connsiteY4" fmla="*/ 1145766 h 1145769"/>
                <a:gd name="connsiteX5" fmla="*/ 1 w 1205004"/>
                <a:gd name="connsiteY5" fmla="*/ 437644 h 1145769"/>
                <a:gd name="connsiteX0" fmla="*/ 0 w 1264671"/>
                <a:gd name="connsiteY0" fmla="*/ 465620 h 1145766"/>
                <a:gd name="connsiteX1" fmla="*/ 662170 w 1264671"/>
                <a:gd name="connsiteY1" fmla="*/ 0 h 1145766"/>
                <a:gd name="connsiteX2" fmla="*/ 1264671 w 1264671"/>
                <a:gd name="connsiteY2" fmla="*/ 437644 h 1145766"/>
                <a:gd name="connsiteX3" fmla="*/ 1034536 w 1264671"/>
                <a:gd name="connsiteY3" fmla="*/ 1145766 h 1145766"/>
                <a:gd name="connsiteX4" fmla="*/ 289804 w 1264671"/>
                <a:gd name="connsiteY4" fmla="*/ 1145766 h 1145766"/>
                <a:gd name="connsiteX5" fmla="*/ 0 w 1264671"/>
                <a:gd name="connsiteY5" fmla="*/ 465620 h 1145766"/>
                <a:gd name="connsiteX0" fmla="*/ 0 w 1264671"/>
                <a:gd name="connsiteY0" fmla="*/ 465620 h 1151367"/>
                <a:gd name="connsiteX1" fmla="*/ 662170 w 1264671"/>
                <a:gd name="connsiteY1" fmla="*/ 0 h 1151367"/>
                <a:gd name="connsiteX2" fmla="*/ 1264671 w 1264671"/>
                <a:gd name="connsiteY2" fmla="*/ 437644 h 1151367"/>
                <a:gd name="connsiteX3" fmla="*/ 1034536 w 1264671"/>
                <a:gd name="connsiteY3" fmla="*/ 1145766 h 1151367"/>
                <a:gd name="connsiteX4" fmla="*/ 219644 w 1264671"/>
                <a:gd name="connsiteY4" fmla="*/ 1151367 h 1151367"/>
                <a:gd name="connsiteX5" fmla="*/ 0 w 1264671"/>
                <a:gd name="connsiteY5" fmla="*/ 465620 h 1151367"/>
                <a:gd name="connsiteX0" fmla="*/ 0 w 1264671"/>
                <a:gd name="connsiteY0" fmla="*/ 465620 h 1151367"/>
                <a:gd name="connsiteX1" fmla="*/ 662170 w 1264671"/>
                <a:gd name="connsiteY1" fmla="*/ 0 h 1151367"/>
                <a:gd name="connsiteX2" fmla="*/ 1264671 w 1264671"/>
                <a:gd name="connsiteY2" fmla="*/ 437644 h 1151367"/>
                <a:gd name="connsiteX3" fmla="*/ 1046885 w 1264671"/>
                <a:gd name="connsiteY3" fmla="*/ 1094484 h 1151367"/>
                <a:gd name="connsiteX4" fmla="*/ 219644 w 1264671"/>
                <a:gd name="connsiteY4" fmla="*/ 1151367 h 1151367"/>
                <a:gd name="connsiteX5" fmla="*/ 0 w 1264671"/>
                <a:gd name="connsiteY5" fmla="*/ 465620 h 1151367"/>
                <a:gd name="connsiteX0" fmla="*/ 0 w 1347179"/>
                <a:gd name="connsiteY0" fmla="*/ 465620 h 1151367"/>
                <a:gd name="connsiteX1" fmla="*/ 662170 w 1347179"/>
                <a:gd name="connsiteY1" fmla="*/ 0 h 1151367"/>
                <a:gd name="connsiteX2" fmla="*/ 1347179 w 1347179"/>
                <a:gd name="connsiteY2" fmla="*/ 380760 h 1151367"/>
                <a:gd name="connsiteX3" fmla="*/ 1046885 w 1347179"/>
                <a:gd name="connsiteY3" fmla="*/ 1094484 h 1151367"/>
                <a:gd name="connsiteX4" fmla="*/ 219644 w 1347179"/>
                <a:gd name="connsiteY4" fmla="*/ 1151367 h 1151367"/>
                <a:gd name="connsiteX5" fmla="*/ 0 w 1347179"/>
                <a:gd name="connsiteY5" fmla="*/ 465620 h 1151367"/>
                <a:gd name="connsiteX0" fmla="*/ 0 w 1347179"/>
                <a:gd name="connsiteY0" fmla="*/ 606406 h 1292153"/>
                <a:gd name="connsiteX1" fmla="*/ 632553 w 1347179"/>
                <a:gd name="connsiteY1" fmla="*/ 0 h 1292153"/>
                <a:gd name="connsiteX2" fmla="*/ 1347179 w 1347179"/>
                <a:gd name="connsiteY2" fmla="*/ 521546 h 1292153"/>
                <a:gd name="connsiteX3" fmla="*/ 1046885 w 1347179"/>
                <a:gd name="connsiteY3" fmla="*/ 1235270 h 1292153"/>
                <a:gd name="connsiteX4" fmla="*/ 219644 w 1347179"/>
                <a:gd name="connsiteY4" fmla="*/ 1292153 h 1292153"/>
                <a:gd name="connsiteX5" fmla="*/ 0 w 1347179"/>
                <a:gd name="connsiteY5" fmla="*/ 606406 h 1292153"/>
                <a:gd name="connsiteX0" fmla="*/ 0 w 1347179"/>
                <a:gd name="connsiteY0" fmla="*/ 483106 h 1168853"/>
                <a:gd name="connsiteX1" fmla="*/ 699464 w 1347179"/>
                <a:gd name="connsiteY1" fmla="*/ 0 h 1168853"/>
                <a:gd name="connsiteX2" fmla="*/ 1347179 w 1347179"/>
                <a:gd name="connsiteY2" fmla="*/ 398246 h 1168853"/>
                <a:gd name="connsiteX3" fmla="*/ 1046885 w 1347179"/>
                <a:gd name="connsiteY3" fmla="*/ 1111970 h 1168853"/>
                <a:gd name="connsiteX4" fmla="*/ 219644 w 1347179"/>
                <a:gd name="connsiteY4" fmla="*/ 1168853 h 1168853"/>
                <a:gd name="connsiteX5" fmla="*/ 0 w 1347179"/>
                <a:gd name="connsiteY5" fmla="*/ 483106 h 1168853"/>
                <a:gd name="connsiteX0" fmla="*/ 0 w 1347179"/>
                <a:gd name="connsiteY0" fmla="*/ 483106 h 1264206"/>
                <a:gd name="connsiteX1" fmla="*/ 699464 w 1347179"/>
                <a:gd name="connsiteY1" fmla="*/ 0 h 1264206"/>
                <a:gd name="connsiteX2" fmla="*/ 1347179 w 1347179"/>
                <a:gd name="connsiteY2" fmla="*/ 398246 h 1264206"/>
                <a:gd name="connsiteX3" fmla="*/ 1046885 w 1347179"/>
                <a:gd name="connsiteY3" fmla="*/ 1111970 h 1264206"/>
                <a:gd name="connsiteX4" fmla="*/ 55088 w 1347179"/>
                <a:gd name="connsiteY4" fmla="*/ 1264206 h 1264206"/>
                <a:gd name="connsiteX5" fmla="*/ 0 w 1347179"/>
                <a:gd name="connsiteY5" fmla="*/ 483106 h 1264206"/>
                <a:gd name="connsiteX0" fmla="*/ 0 w 1347179"/>
                <a:gd name="connsiteY0" fmla="*/ 483106 h 1180273"/>
                <a:gd name="connsiteX1" fmla="*/ 699464 w 1347179"/>
                <a:gd name="connsiteY1" fmla="*/ 0 h 1180273"/>
                <a:gd name="connsiteX2" fmla="*/ 1347179 w 1347179"/>
                <a:gd name="connsiteY2" fmla="*/ 398246 h 1180273"/>
                <a:gd name="connsiteX3" fmla="*/ 1046885 w 1347179"/>
                <a:gd name="connsiteY3" fmla="*/ 1111970 h 1180273"/>
                <a:gd name="connsiteX4" fmla="*/ 234096 w 1347179"/>
                <a:gd name="connsiteY4" fmla="*/ 1180273 h 1180273"/>
                <a:gd name="connsiteX5" fmla="*/ 0 w 1347179"/>
                <a:gd name="connsiteY5" fmla="*/ 483106 h 1180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7179" h="1180273">
                  <a:moveTo>
                    <a:pt x="0" y="483106"/>
                  </a:moveTo>
                  <a:lnTo>
                    <a:pt x="699464" y="0"/>
                  </a:lnTo>
                  <a:lnTo>
                    <a:pt x="1347179" y="398246"/>
                  </a:lnTo>
                  <a:lnTo>
                    <a:pt x="1046885" y="1111970"/>
                  </a:lnTo>
                  <a:lnTo>
                    <a:pt x="234096" y="1180273"/>
                  </a:lnTo>
                  <a:lnTo>
                    <a:pt x="0" y="483106"/>
                  </a:lnTo>
                  <a:close/>
                </a:path>
              </a:pathLst>
            </a:custGeom>
            <a:solidFill>
              <a:srgbClr val="FBCF3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srgbClr val="E4843B"/>
                </a:solidFill>
              </a:endParaRPr>
            </a:p>
          </p:txBody>
        </p:sp>
        <p:sp>
          <p:nvSpPr>
            <p:cNvPr id="24" name="Forme libre 19">
              <a:extLst>
                <a:ext uri="{FF2B5EF4-FFF2-40B4-BE49-F238E27FC236}">
                  <a16:creationId xmlns:a16="http://schemas.microsoft.com/office/drawing/2014/main" id="{8A91E84A-9F42-49E3-9A63-D8315886B9C9}"/>
                </a:ext>
              </a:extLst>
            </p:cNvPr>
            <p:cNvSpPr/>
            <p:nvPr userDrawn="1"/>
          </p:nvSpPr>
          <p:spPr>
            <a:xfrm>
              <a:off x="7210119" y="1918018"/>
              <a:ext cx="700215" cy="601361"/>
            </a:xfrm>
            <a:custGeom>
              <a:avLst/>
              <a:gdLst>
                <a:gd name="connsiteX0" fmla="*/ 74141 w 568411"/>
                <a:gd name="connsiteY0" fmla="*/ 115329 h 601362"/>
                <a:gd name="connsiteX1" fmla="*/ 0 w 568411"/>
                <a:gd name="connsiteY1" fmla="*/ 601362 h 601362"/>
                <a:gd name="connsiteX2" fmla="*/ 560173 w 568411"/>
                <a:gd name="connsiteY2" fmla="*/ 428367 h 601362"/>
                <a:gd name="connsiteX3" fmla="*/ 568411 w 568411"/>
                <a:gd name="connsiteY3" fmla="*/ 0 h 601362"/>
                <a:gd name="connsiteX4" fmla="*/ 74141 w 568411"/>
                <a:gd name="connsiteY4" fmla="*/ 115329 h 601362"/>
                <a:gd name="connsiteX0" fmla="*/ 0 w 626076"/>
                <a:gd name="connsiteY0" fmla="*/ 82378 h 601362"/>
                <a:gd name="connsiteX1" fmla="*/ 57665 w 626076"/>
                <a:gd name="connsiteY1" fmla="*/ 601362 h 601362"/>
                <a:gd name="connsiteX2" fmla="*/ 617838 w 626076"/>
                <a:gd name="connsiteY2" fmla="*/ 428367 h 601362"/>
                <a:gd name="connsiteX3" fmla="*/ 626076 w 626076"/>
                <a:gd name="connsiteY3" fmla="*/ 0 h 601362"/>
                <a:gd name="connsiteX4" fmla="*/ 0 w 626076"/>
                <a:gd name="connsiteY4" fmla="*/ 82378 h 601362"/>
                <a:gd name="connsiteX0" fmla="*/ 0 w 617838"/>
                <a:gd name="connsiteY0" fmla="*/ 98854 h 617838"/>
                <a:gd name="connsiteX1" fmla="*/ 57665 w 617838"/>
                <a:gd name="connsiteY1" fmla="*/ 617838 h 617838"/>
                <a:gd name="connsiteX2" fmla="*/ 617838 w 617838"/>
                <a:gd name="connsiteY2" fmla="*/ 444843 h 617838"/>
                <a:gd name="connsiteX3" fmla="*/ 617838 w 617838"/>
                <a:gd name="connsiteY3" fmla="*/ 0 h 617838"/>
                <a:gd name="connsiteX4" fmla="*/ 0 w 617838"/>
                <a:gd name="connsiteY4" fmla="*/ 98854 h 617838"/>
                <a:gd name="connsiteX0" fmla="*/ 65902 w 683740"/>
                <a:gd name="connsiteY0" fmla="*/ 98854 h 650789"/>
                <a:gd name="connsiteX1" fmla="*/ 0 w 683740"/>
                <a:gd name="connsiteY1" fmla="*/ 650789 h 650789"/>
                <a:gd name="connsiteX2" fmla="*/ 683740 w 683740"/>
                <a:gd name="connsiteY2" fmla="*/ 444843 h 650789"/>
                <a:gd name="connsiteX3" fmla="*/ 683740 w 683740"/>
                <a:gd name="connsiteY3" fmla="*/ 0 h 650789"/>
                <a:gd name="connsiteX4" fmla="*/ 65902 w 683740"/>
                <a:gd name="connsiteY4" fmla="*/ 98854 h 650789"/>
                <a:gd name="connsiteX0" fmla="*/ 41189 w 659027"/>
                <a:gd name="connsiteY0" fmla="*/ 98854 h 518983"/>
                <a:gd name="connsiteX1" fmla="*/ 0 w 659027"/>
                <a:gd name="connsiteY1" fmla="*/ 518983 h 518983"/>
                <a:gd name="connsiteX2" fmla="*/ 659027 w 659027"/>
                <a:gd name="connsiteY2" fmla="*/ 444843 h 518983"/>
                <a:gd name="connsiteX3" fmla="*/ 659027 w 659027"/>
                <a:gd name="connsiteY3" fmla="*/ 0 h 518983"/>
                <a:gd name="connsiteX4" fmla="*/ 41189 w 659027"/>
                <a:gd name="connsiteY4" fmla="*/ 98854 h 518983"/>
                <a:gd name="connsiteX0" fmla="*/ 41189 w 659027"/>
                <a:gd name="connsiteY0" fmla="*/ 98854 h 518983"/>
                <a:gd name="connsiteX1" fmla="*/ 0 w 659027"/>
                <a:gd name="connsiteY1" fmla="*/ 518983 h 518983"/>
                <a:gd name="connsiteX2" fmla="*/ 642551 w 659027"/>
                <a:gd name="connsiteY2" fmla="*/ 247135 h 518983"/>
                <a:gd name="connsiteX3" fmla="*/ 659027 w 659027"/>
                <a:gd name="connsiteY3" fmla="*/ 0 h 518983"/>
                <a:gd name="connsiteX4" fmla="*/ 41189 w 659027"/>
                <a:gd name="connsiteY4" fmla="*/ 98854 h 518983"/>
                <a:gd name="connsiteX0" fmla="*/ 41189 w 659027"/>
                <a:gd name="connsiteY0" fmla="*/ 98854 h 518983"/>
                <a:gd name="connsiteX1" fmla="*/ 0 w 659027"/>
                <a:gd name="connsiteY1" fmla="*/ 518983 h 518983"/>
                <a:gd name="connsiteX2" fmla="*/ 659027 w 659027"/>
                <a:gd name="connsiteY2" fmla="*/ 288324 h 518983"/>
                <a:gd name="connsiteX3" fmla="*/ 659027 w 659027"/>
                <a:gd name="connsiteY3" fmla="*/ 0 h 518983"/>
                <a:gd name="connsiteX4" fmla="*/ 41189 w 659027"/>
                <a:gd name="connsiteY4" fmla="*/ 98854 h 518983"/>
                <a:gd name="connsiteX0" fmla="*/ 41189 w 667265"/>
                <a:gd name="connsiteY0" fmla="*/ 148281 h 568410"/>
                <a:gd name="connsiteX1" fmla="*/ 0 w 667265"/>
                <a:gd name="connsiteY1" fmla="*/ 568410 h 568410"/>
                <a:gd name="connsiteX2" fmla="*/ 659027 w 667265"/>
                <a:gd name="connsiteY2" fmla="*/ 337751 h 568410"/>
                <a:gd name="connsiteX3" fmla="*/ 667265 w 667265"/>
                <a:gd name="connsiteY3" fmla="*/ 0 h 568410"/>
                <a:gd name="connsiteX4" fmla="*/ 41189 w 667265"/>
                <a:gd name="connsiteY4" fmla="*/ 148281 h 568410"/>
                <a:gd name="connsiteX0" fmla="*/ 32951 w 667265"/>
                <a:gd name="connsiteY0" fmla="*/ 90616 h 568410"/>
                <a:gd name="connsiteX1" fmla="*/ 0 w 667265"/>
                <a:gd name="connsiteY1" fmla="*/ 568410 h 568410"/>
                <a:gd name="connsiteX2" fmla="*/ 659027 w 667265"/>
                <a:gd name="connsiteY2" fmla="*/ 337751 h 568410"/>
                <a:gd name="connsiteX3" fmla="*/ 667265 w 667265"/>
                <a:gd name="connsiteY3" fmla="*/ 0 h 568410"/>
                <a:gd name="connsiteX4" fmla="*/ 32951 w 667265"/>
                <a:gd name="connsiteY4" fmla="*/ 90616 h 568410"/>
                <a:gd name="connsiteX0" fmla="*/ 0 w 634314"/>
                <a:gd name="connsiteY0" fmla="*/ 90616 h 510745"/>
                <a:gd name="connsiteX1" fmla="*/ 131806 w 634314"/>
                <a:gd name="connsiteY1" fmla="*/ 510745 h 510745"/>
                <a:gd name="connsiteX2" fmla="*/ 626076 w 634314"/>
                <a:gd name="connsiteY2" fmla="*/ 337751 h 510745"/>
                <a:gd name="connsiteX3" fmla="*/ 634314 w 634314"/>
                <a:gd name="connsiteY3" fmla="*/ 0 h 510745"/>
                <a:gd name="connsiteX4" fmla="*/ 0 w 634314"/>
                <a:gd name="connsiteY4" fmla="*/ 90616 h 510745"/>
                <a:gd name="connsiteX0" fmla="*/ 49426 w 683740"/>
                <a:gd name="connsiteY0" fmla="*/ 90616 h 584885"/>
                <a:gd name="connsiteX1" fmla="*/ 0 w 683740"/>
                <a:gd name="connsiteY1" fmla="*/ 584885 h 584885"/>
                <a:gd name="connsiteX2" fmla="*/ 675502 w 683740"/>
                <a:gd name="connsiteY2" fmla="*/ 337751 h 584885"/>
                <a:gd name="connsiteX3" fmla="*/ 683740 w 683740"/>
                <a:gd name="connsiteY3" fmla="*/ 0 h 584885"/>
                <a:gd name="connsiteX4" fmla="*/ 49426 w 683740"/>
                <a:gd name="connsiteY4" fmla="*/ 90616 h 584885"/>
                <a:gd name="connsiteX0" fmla="*/ 49426 w 683740"/>
                <a:gd name="connsiteY0" fmla="*/ 90616 h 584885"/>
                <a:gd name="connsiteX1" fmla="*/ 0 w 683740"/>
                <a:gd name="connsiteY1" fmla="*/ 584885 h 584885"/>
                <a:gd name="connsiteX2" fmla="*/ 469556 w 683740"/>
                <a:gd name="connsiteY2" fmla="*/ 296562 h 584885"/>
                <a:gd name="connsiteX3" fmla="*/ 683740 w 683740"/>
                <a:gd name="connsiteY3" fmla="*/ 0 h 584885"/>
                <a:gd name="connsiteX4" fmla="*/ 49426 w 683740"/>
                <a:gd name="connsiteY4" fmla="*/ 90616 h 584885"/>
                <a:gd name="connsiteX0" fmla="*/ 49426 w 683740"/>
                <a:gd name="connsiteY0" fmla="*/ 90616 h 584885"/>
                <a:gd name="connsiteX1" fmla="*/ 0 w 683740"/>
                <a:gd name="connsiteY1" fmla="*/ 584885 h 584885"/>
                <a:gd name="connsiteX2" fmla="*/ 675502 w 683740"/>
                <a:gd name="connsiteY2" fmla="*/ 345989 h 584885"/>
                <a:gd name="connsiteX3" fmla="*/ 683740 w 683740"/>
                <a:gd name="connsiteY3" fmla="*/ 0 h 584885"/>
                <a:gd name="connsiteX4" fmla="*/ 49426 w 683740"/>
                <a:gd name="connsiteY4" fmla="*/ 90616 h 584885"/>
                <a:gd name="connsiteX0" fmla="*/ 49426 w 675502"/>
                <a:gd name="connsiteY0" fmla="*/ 230660 h 724929"/>
                <a:gd name="connsiteX1" fmla="*/ 0 w 675502"/>
                <a:gd name="connsiteY1" fmla="*/ 724929 h 724929"/>
                <a:gd name="connsiteX2" fmla="*/ 675502 w 675502"/>
                <a:gd name="connsiteY2" fmla="*/ 486033 h 724929"/>
                <a:gd name="connsiteX3" fmla="*/ 354226 w 675502"/>
                <a:gd name="connsiteY3" fmla="*/ 0 h 724929"/>
                <a:gd name="connsiteX4" fmla="*/ 49426 w 675502"/>
                <a:gd name="connsiteY4" fmla="*/ 230660 h 724929"/>
                <a:gd name="connsiteX0" fmla="*/ 49426 w 700215"/>
                <a:gd name="connsiteY0" fmla="*/ 107092 h 601361"/>
                <a:gd name="connsiteX1" fmla="*/ 0 w 700215"/>
                <a:gd name="connsiteY1" fmla="*/ 601361 h 601361"/>
                <a:gd name="connsiteX2" fmla="*/ 675502 w 700215"/>
                <a:gd name="connsiteY2" fmla="*/ 362465 h 601361"/>
                <a:gd name="connsiteX3" fmla="*/ 700215 w 700215"/>
                <a:gd name="connsiteY3" fmla="*/ 0 h 601361"/>
                <a:gd name="connsiteX4" fmla="*/ 49426 w 700215"/>
                <a:gd name="connsiteY4" fmla="*/ 107092 h 60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0215" h="601361">
                  <a:moveTo>
                    <a:pt x="49426" y="107092"/>
                  </a:moveTo>
                  <a:lnTo>
                    <a:pt x="0" y="601361"/>
                  </a:lnTo>
                  <a:lnTo>
                    <a:pt x="675502" y="362465"/>
                  </a:lnTo>
                  <a:lnTo>
                    <a:pt x="700215" y="0"/>
                  </a:lnTo>
                  <a:lnTo>
                    <a:pt x="49426" y="107092"/>
                  </a:lnTo>
                  <a:close/>
                </a:path>
              </a:pathLst>
            </a:custGeom>
            <a:solidFill>
              <a:srgbClr val="35B3B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srgbClr val="E4843B"/>
                </a:solidFill>
              </a:endParaRPr>
            </a:p>
          </p:txBody>
        </p:sp>
      </p:grpSp>
      <p:sp>
        <p:nvSpPr>
          <p:cNvPr id="26" name="Pentagone 20">
            <a:extLst>
              <a:ext uri="{FF2B5EF4-FFF2-40B4-BE49-F238E27FC236}">
                <a16:creationId xmlns:a16="http://schemas.microsoft.com/office/drawing/2014/main" id="{6D77B6FE-94A6-493E-9EC0-F2450F561E5C}"/>
              </a:ext>
            </a:extLst>
          </p:cNvPr>
          <p:cNvSpPr>
            <a:spLocks noChangeAspect="1"/>
          </p:cNvSpPr>
          <p:nvPr userDrawn="1"/>
        </p:nvSpPr>
        <p:spPr>
          <a:xfrm>
            <a:off x="8507547" y="6467416"/>
            <a:ext cx="108000" cy="137143"/>
          </a:xfrm>
          <a:prstGeom prst="pentagon">
            <a:avLst/>
          </a:prstGeom>
          <a:solidFill>
            <a:srgbClr val="F08B2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srgbClr val="E4843B"/>
              </a:solidFill>
            </a:endParaRPr>
          </a:p>
        </p:txBody>
      </p:sp>
      <p:sp>
        <p:nvSpPr>
          <p:cNvPr id="28" name="Espace réservé du texte 13">
            <a:extLst>
              <a:ext uri="{FF2B5EF4-FFF2-40B4-BE49-F238E27FC236}">
                <a16:creationId xmlns:a16="http://schemas.microsoft.com/office/drawing/2014/main" id="{098E5FF6-CFDB-454C-BB2D-3E6687FDB47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925214" y="2364169"/>
            <a:ext cx="5927243" cy="463400"/>
          </a:xfrm>
        </p:spPr>
        <p:txBody>
          <a:bodyPr>
            <a:noAutofit/>
          </a:bodyPr>
          <a:lstStyle>
            <a:lvl1pPr marL="361934" indent="-351350" algn="l" defTabSz="609570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Tx/>
              <a:buBlip>
                <a:blip r:embed="rId2"/>
              </a:buBlip>
              <a:tabLst/>
              <a:defRPr lang="fr-FR" sz="2000" b="1" i="0" kern="1200" baseline="0" dirty="0">
                <a:solidFill>
                  <a:srgbClr val="878375"/>
                </a:solidFill>
                <a:latin typeface="Arial" charset="0"/>
                <a:ea typeface="Arial" charset="0"/>
                <a:cs typeface="Arial" charset="0"/>
              </a:defRPr>
            </a:lvl1pPr>
            <a:lvl2pPr marL="9525" indent="0">
              <a:buNone/>
              <a:tabLst/>
              <a:defRPr sz="2000" b="0" i="0">
                <a:solidFill>
                  <a:srgbClr val="878375"/>
                </a:solidFill>
                <a:latin typeface="Century Gothic" charset="0"/>
                <a:ea typeface="Century Gothic" charset="0"/>
                <a:cs typeface="Century Gothic" charset="0"/>
              </a:defRPr>
            </a:lvl2pPr>
            <a:lvl3pPr marL="9525" indent="0">
              <a:buNone/>
              <a:tabLst/>
              <a:defRPr sz="2000" b="0" i="0">
                <a:solidFill>
                  <a:srgbClr val="878375"/>
                </a:solidFill>
                <a:latin typeface="Century Gothic" charset="0"/>
                <a:ea typeface="Century Gothic" charset="0"/>
                <a:cs typeface="Century Gothic" charset="0"/>
              </a:defRPr>
            </a:lvl3pPr>
            <a:lvl4pPr marL="9525" indent="0">
              <a:buNone/>
              <a:tabLst/>
              <a:defRPr sz="2000" b="0" i="0">
                <a:solidFill>
                  <a:srgbClr val="878375"/>
                </a:solidFill>
                <a:latin typeface="Century Gothic" charset="0"/>
                <a:ea typeface="Century Gothic" charset="0"/>
                <a:cs typeface="Century Gothic" charset="0"/>
              </a:defRPr>
            </a:lvl4pPr>
            <a:lvl5pPr marL="9525" indent="0">
              <a:buNone/>
              <a:tabLst/>
              <a:defRPr sz="2000" b="0" i="0">
                <a:solidFill>
                  <a:srgbClr val="878375"/>
                </a:solidFill>
                <a:latin typeface="Century Gothic" charset="0"/>
                <a:ea typeface="Century Gothic" charset="0"/>
                <a:cs typeface="Century Gothic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9" name="Titre 1">
            <a:extLst>
              <a:ext uri="{FF2B5EF4-FFF2-40B4-BE49-F238E27FC236}">
                <a16:creationId xmlns:a16="http://schemas.microsoft.com/office/drawing/2014/main" id="{79A0B486-A3E2-4435-BC19-9D049CC0D7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25209" y="3255298"/>
            <a:ext cx="5679440" cy="492443"/>
          </a:xfr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0" name="Espace réservé du texte 11">
            <a:extLst>
              <a:ext uri="{FF2B5EF4-FFF2-40B4-BE49-F238E27FC236}">
                <a16:creationId xmlns:a16="http://schemas.microsoft.com/office/drawing/2014/main" id="{2CAC2699-650A-4BA0-919A-9A318041ACD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936107" y="3761090"/>
            <a:ext cx="5679440" cy="2463800"/>
          </a:xfrm>
        </p:spPr>
        <p:txBody>
          <a:bodyPr>
            <a:noAutofit/>
          </a:bodyPr>
          <a:lstStyle>
            <a:lvl1pPr marL="9525" indent="0">
              <a:buNone/>
              <a:tabLst/>
              <a:defRPr sz="2000" b="0" i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  <a:lvl2pPr marL="9525" indent="0">
              <a:buNone/>
              <a:tabLst/>
              <a:defRPr sz="2000" b="0" i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2pPr>
            <a:lvl3pPr marL="9525" indent="0">
              <a:buNone/>
              <a:tabLst/>
              <a:defRPr sz="2000" b="0" i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3pPr>
            <a:lvl4pPr marL="9525" indent="0">
              <a:buNone/>
              <a:tabLst/>
              <a:defRPr sz="2000" b="0" i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4pPr>
            <a:lvl5pPr marL="9525" indent="0">
              <a:buNone/>
              <a:tabLst/>
              <a:defRPr sz="2000" b="0" i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370024363"/>
      </p:ext>
    </p:extLst>
  </p:cSld>
  <p:clrMapOvr>
    <a:masterClrMapping/>
  </p:clrMapOvr>
  <p:transition spd="slow">
    <p:cover/>
  </p:transition>
  <p:extLst>
    <p:ext uri="{DCECCB84-F9BA-43D5-87BE-67443E8EF086}">
      <p15:sldGuideLst xmlns:p15="http://schemas.microsoft.com/office/powerpoint/2012/main">
        <p15:guide id="1" orient="horz" pos="2155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-Chapter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4893228"/>
            <a:ext cx="9144000" cy="1345012"/>
          </a:xfrm>
          <a:prstGeom prst="rect">
            <a:avLst/>
          </a:prstGeom>
          <a:solidFill>
            <a:srgbClr val="F08B2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srgbClr val="E4843B"/>
              </a:solidFill>
            </a:endParaRPr>
          </a:p>
        </p:txBody>
      </p:sp>
      <p:sp>
        <p:nvSpPr>
          <p:cNvPr id="12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8666205" y="6361910"/>
            <a:ext cx="368128" cy="364196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1050">
                <a:solidFill>
                  <a:srgbClr val="878375"/>
                </a:solidFill>
                <a:latin typeface="Century Gothic" panose="020B0502020202020204" pitchFamily="34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9D7EC0D4-C4D4-784B-B144-181491B88AD4}" type="slidenum">
              <a:rPr lang="fr-FR" smtClean="0">
                <a:ea typeface="ＭＳ Ｐゴシック" charset="0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‹N›</a:t>
            </a:fld>
            <a:endParaRPr lang="fr-FR" dirty="0">
              <a:ea typeface="ＭＳ Ｐゴシック" charset="0"/>
            </a:endParaRPr>
          </a:p>
        </p:txBody>
      </p:sp>
      <p:sp>
        <p:nvSpPr>
          <p:cNvPr id="13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360003" y="6480000"/>
            <a:ext cx="3086100" cy="201738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200" b="1" i="0">
                <a:solidFill>
                  <a:srgbClr val="878375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fr-FR" dirty="0"/>
          </a:p>
        </p:txBody>
      </p:sp>
      <p:sp>
        <p:nvSpPr>
          <p:cNvPr id="15" name="Espace réservé du texte 11"/>
          <p:cNvSpPr>
            <a:spLocks noGrp="1"/>
          </p:cNvSpPr>
          <p:nvPr>
            <p:ph type="body" sz="quarter" idx="10"/>
          </p:nvPr>
        </p:nvSpPr>
        <p:spPr>
          <a:xfrm>
            <a:off x="3492012" y="4992701"/>
            <a:ext cx="4948559" cy="1245552"/>
          </a:xfrm>
          <a:prstGeom prst="rect">
            <a:avLst/>
          </a:prstGeom>
        </p:spPr>
        <p:txBody>
          <a:bodyPr>
            <a:noAutofit/>
          </a:bodyPr>
          <a:lstStyle>
            <a:lvl1pPr marL="12700" indent="0">
              <a:buNone/>
              <a:tabLst/>
              <a:defRPr sz="2400" b="0" i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  <a:lvl2pPr marL="12700" indent="0">
              <a:buNone/>
              <a:tabLst/>
              <a:defRPr sz="3200" b="0" i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2pPr>
            <a:lvl3pPr marL="12700" indent="0">
              <a:buNone/>
              <a:tabLst/>
              <a:defRPr sz="3200" b="0" i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3pPr>
            <a:lvl4pPr marL="12700" indent="0">
              <a:buNone/>
              <a:tabLst/>
              <a:defRPr sz="3200" b="0" i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4pPr>
            <a:lvl5pPr marL="12700" indent="0">
              <a:buNone/>
              <a:tabLst/>
              <a:defRPr sz="3200" b="0" i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</p:txBody>
      </p:sp>
      <p:grpSp>
        <p:nvGrpSpPr>
          <p:cNvPr id="14" name="Grouper 16">
            <a:extLst>
              <a:ext uri="{FF2B5EF4-FFF2-40B4-BE49-F238E27FC236}">
                <a16:creationId xmlns:a16="http://schemas.microsoft.com/office/drawing/2014/main" id="{BC4F5604-7959-4F2C-8C0E-AD3B4871CAAF}"/>
              </a:ext>
            </a:extLst>
          </p:cNvPr>
          <p:cNvGrpSpPr/>
          <p:nvPr userDrawn="1"/>
        </p:nvGrpSpPr>
        <p:grpSpPr>
          <a:xfrm>
            <a:off x="719295" y="4038773"/>
            <a:ext cx="1159834" cy="1526963"/>
            <a:chOff x="6652583" y="1175173"/>
            <a:chExt cx="1847784" cy="1824506"/>
          </a:xfrm>
        </p:grpSpPr>
        <p:sp>
          <p:nvSpPr>
            <p:cNvPr id="22" name="Pentagone 17">
              <a:extLst>
                <a:ext uri="{FF2B5EF4-FFF2-40B4-BE49-F238E27FC236}">
                  <a16:creationId xmlns:a16="http://schemas.microsoft.com/office/drawing/2014/main" id="{69C60B71-8947-4E8A-B8A9-ECC7322B1B54}"/>
                </a:ext>
              </a:extLst>
            </p:cNvPr>
            <p:cNvSpPr/>
            <p:nvPr userDrawn="1"/>
          </p:nvSpPr>
          <p:spPr>
            <a:xfrm rot="20533236">
              <a:off x="6652583" y="1175173"/>
              <a:ext cx="1337487" cy="1271740"/>
            </a:xfrm>
            <a:prstGeom prst="pentagon">
              <a:avLst/>
            </a:prstGeom>
            <a:solidFill>
              <a:srgbClr val="216CA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srgbClr val="E4843B"/>
                </a:solidFill>
              </a:endParaRPr>
            </a:p>
          </p:txBody>
        </p:sp>
        <p:sp>
          <p:nvSpPr>
            <p:cNvPr id="23" name="Pentagone 6">
              <a:extLst>
                <a:ext uri="{FF2B5EF4-FFF2-40B4-BE49-F238E27FC236}">
                  <a16:creationId xmlns:a16="http://schemas.microsoft.com/office/drawing/2014/main" id="{7A0E900E-EFCB-4D18-AF0A-43AECA025DC3}"/>
                </a:ext>
              </a:extLst>
            </p:cNvPr>
            <p:cNvSpPr/>
            <p:nvPr userDrawn="1"/>
          </p:nvSpPr>
          <p:spPr>
            <a:xfrm rot="1507256">
              <a:off x="7153188" y="1819406"/>
              <a:ext cx="1347179" cy="1180273"/>
            </a:xfrm>
            <a:custGeom>
              <a:avLst/>
              <a:gdLst>
                <a:gd name="connsiteX0" fmla="*/ 1 w 1205004"/>
                <a:gd name="connsiteY0" fmla="*/ 437644 h 1145769"/>
                <a:gd name="connsiteX1" fmla="*/ 602502 w 1205004"/>
                <a:gd name="connsiteY1" fmla="*/ 0 h 1145769"/>
                <a:gd name="connsiteX2" fmla="*/ 1205003 w 1205004"/>
                <a:gd name="connsiteY2" fmla="*/ 437644 h 1145769"/>
                <a:gd name="connsiteX3" fmla="*/ 974868 w 1205004"/>
                <a:gd name="connsiteY3" fmla="*/ 1145766 h 1145769"/>
                <a:gd name="connsiteX4" fmla="*/ 230136 w 1205004"/>
                <a:gd name="connsiteY4" fmla="*/ 1145766 h 1145769"/>
                <a:gd name="connsiteX5" fmla="*/ 1 w 1205004"/>
                <a:gd name="connsiteY5" fmla="*/ 437644 h 1145769"/>
                <a:gd name="connsiteX0" fmla="*/ 0 w 1264671"/>
                <a:gd name="connsiteY0" fmla="*/ 465620 h 1145766"/>
                <a:gd name="connsiteX1" fmla="*/ 662170 w 1264671"/>
                <a:gd name="connsiteY1" fmla="*/ 0 h 1145766"/>
                <a:gd name="connsiteX2" fmla="*/ 1264671 w 1264671"/>
                <a:gd name="connsiteY2" fmla="*/ 437644 h 1145766"/>
                <a:gd name="connsiteX3" fmla="*/ 1034536 w 1264671"/>
                <a:gd name="connsiteY3" fmla="*/ 1145766 h 1145766"/>
                <a:gd name="connsiteX4" fmla="*/ 289804 w 1264671"/>
                <a:gd name="connsiteY4" fmla="*/ 1145766 h 1145766"/>
                <a:gd name="connsiteX5" fmla="*/ 0 w 1264671"/>
                <a:gd name="connsiteY5" fmla="*/ 465620 h 1145766"/>
                <a:gd name="connsiteX0" fmla="*/ 0 w 1264671"/>
                <a:gd name="connsiteY0" fmla="*/ 465620 h 1151367"/>
                <a:gd name="connsiteX1" fmla="*/ 662170 w 1264671"/>
                <a:gd name="connsiteY1" fmla="*/ 0 h 1151367"/>
                <a:gd name="connsiteX2" fmla="*/ 1264671 w 1264671"/>
                <a:gd name="connsiteY2" fmla="*/ 437644 h 1151367"/>
                <a:gd name="connsiteX3" fmla="*/ 1034536 w 1264671"/>
                <a:gd name="connsiteY3" fmla="*/ 1145766 h 1151367"/>
                <a:gd name="connsiteX4" fmla="*/ 219644 w 1264671"/>
                <a:gd name="connsiteY4" fmla="*/ 1151367 h 1151367"/>
                <a:gd name="connsiteX5" fmla="*/ 0 w 1264671"/>
                <a:gd name="connsiteY5" fmla="*/ 465620 h 1151367"/>
                <a:gd name="connsiteX0" fmla="*/ 0 w 1264671"/>
                <a:gd name="connsiteY0" fmla="*/ 465620 h 1151367"/>
                <a:gd name="connsiteX1" fmla="*/ 662170 w 1264671"/>
                <a:gd name="connsiteY1" fmla="*/ 0 h 1151367"/>
                <a:gd name="connsiteX2" fmla="*/ 1264671 w 1264671"/>
                <a:gd name="connsiteY2" fmla="*/ 437644 h 1151367"/>
                <a:gd name="connsiteX3" fmla="*/ 1046885 w 1264671"/>
                <a:gd name="connsiteY3" fmla="*/ 1094484 h 1151367"/>
                <a:gd name="connsiteX4" fmla="*/ 219644 w 1264671"/>
                <a:gd name="connsiteY4" fmla="*/ 1151367 h 1151367"/>
                <a:gd name="connsiteX5" fmla="*/ 0 w 1264671"/>
                <a:gd name="connsiteY5" fmla="*/ 465620 h 1151367"/>
                <a:gd name="connsiteX0" fmla="*/ 0 w 1347179"/>
                <a:gd name="connsiteY0" fmla="*/ 465620 h 1151367"/>
                <a:gd name="connsiteX1" fmla="*/ 662170 w 1347179"/>
                <a:gd name="connsiteY1" fmla="*/ 0 h 1151367"/>
                <a:gd name="connsiteX2" fmla="*/ 1347179 w 1347179"/>
                <a:gd name="connsiteY2" fmla="*/ 380760 h 1151367"/>
                <a:gd name="connsiteX3" fmla="*/ 1046885 w 1347179"/>
                <a:gd name="connsiteY3" fmla="*/ 1094484 h 1151367"/>
                <a:gd name="connsiteX4" fmla="*/ 219644 w 1347179"/>
                <a:gd name="connsiteY4" fmla="*/ 1151367 h 1151367"/>
                <a:gd name="connsiteX5" fmla="*/ 0 w 1347179"/>
                <a:gd name="connsiteY5" fmla="*/ 465620 h 1151367"/>
                <a:gd name="connsiteX0" fmla="*/ 0 w 1347179"/>
                <a:gd name="connsiteY0" fmla="*/ 606406 h 1292153"/>
                <a:gd name="connsiteX1" fmla="*/ 632553 w 1347179"/>
                <a:gd name="connsiteY1" fmla="*/ 0 h 1292153"/>
                <a:gd name="connsiteX2" fmla="*/ 1347179 w 1347179"/>
                <a:gd name="connsiteY2" fmla="*/ 521546 h 1292153"/>
                <a:gd name="connsiteX3" fmla="*/ 1046885 w 1347179"/>
                <a:gd name="connsiteY3" fmla="*/ 1235270 h 1292153"/>
                <a:gd name="connsiteX4" fmla="*/ 219644 w 1347179"/>
                <a:gd name="connsiteY4" fmla="*/ 1292153 h 1292153"/>
                <a:gd name="connsiteX5" fmla="*/ 0 w 1347179"/>
                <a:gd name="connsiteY5" fmla="*/ 606406 h 1292153"/>
                <a:gd name="connsiteX0" fmla="*/ 0 w 1347179"/>
                <a:gd name="connsiteY0" fmla="*/ 483106 h 1168853"/>
                <a:gd name="connsiteX1" fmla="*/ 699464 w 1347179"/>
                <a:gd name="connsiteY1" fmla="*/ 0 h 1168853"/>
                <a:gd name="connsiteX2" fmla="*/ 1347179 w 1347179"/>
                <a:gd name="connsiteY2" fmla="*/ 398246 h 1168853"/>
                <a:gd name="connsiteX3" fmla="*/ 1046885 w 1347179"/>
                <a:gd name="connsiteY3" fmla="*/ 1111970 h 1168853"/>
                <a:gd name="connsiteX4" fmla="*/ 219644 w 1347179"/>
                <a:gd name="connsiteY4" fmla="*/ 1168853 h 1168853"/>
                <a:gd name="connsiteX5" fmla="*/ 0 w 1347179"/>
                <a:gd name="connsiteY5" fmla="*/ 483106 h 1168853"/>
                <a:gd name="connsiteX0" fmla="*/ 0 w 1347179"/>
                <a:gd name="connsiteY0" fmla="*/ 483106 h 1264206"/>
                <a:gd name="connsiteX1" fmla="*/ 699464 w 1347179"/>
                <a:gd name="connsiteY1" fmla="*/ 0 h 1264206"/>
                <a:gd name="connsiteX2" fmla="*/ 1347179 w 1347179"/>
                <a:gd name="connsiteY2" fmla="*/ 398246 h 1264206"/>
                <a:gd name="connsiteX3" fmla="*/ 1046885 w 1347179"/>
                <a:gd name="connsiteY3" fmla="*/ 1111970 h 1264206"/>
                <a:gd name="connsiteX4" fmla="*/ 55088 w 1347179"/>
                <a:gd name="connsiteY4" fmla="*/ 1264206 h 1264206"/>
                <a:gd name="connsiteX5" fmla="*/ 0 w 1347179"/>
                <a:gd name="connsiteY5" fmla="*/ 483106 h 1264206"/>
                <a:gd name="connsiteX0" fmla="*/ 0 w 1347179"/>
                <a:gd name="connsiteY0" fmla="*/ 483106 h 1180273"/>
                <a:gd name="connsiteX1" fmla="*/ 699464 w 1347179"/>
                <a:gd name="connsiteY1" fmla="*/ 0 h 1180273"/>
                <a:gd name="connsiteX2" fmla="*/ 1347179 w 1347179"/>
                <a:gd name="connsiteY2" fmla="*/ 398246 h 1180273"/>
                <a:gd name="connsiteX3" fmla="*/ 1046885 w 1347179"/>
                <a:gd name="connsiteY3" fmla="*/ 1111970 h 1180273"/>
                <a:gd name="connsiteX4" fmla="*/ 234096 w 1347179"/>
                <a:gd name="connsiteY4" fmla="*/ 1180273 h 1180273"/>
                <a:gd name="connsiteX5" fmla="*/ 0 w 1347179"/>
                <a:gd name="connsiteY5" fmla="*/ 483106 h 1180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7179" h="1180273">
                  <a:moveTo>
                    <a:pt x="0" y="483106"/>
                  </a:moveTo>
                  <a:lnTo>
                    <a:pt x="699464" y="0"/>
                  </a:lnTo>
                  <a:lnTo>
                    <a:pt x="1347179" y="398246"/>
                  </a:lnTo>
                  <a:lnTo>
                    <a:pt x="1046885" y="1111970"/>
                  </a:lnTo>
                  <a:lnTo>
                    <a:pt x="234096" y="1180273"/>
                  </a:lnTo>
                  <a:lnTo>
                    <a:pt x="0" y="483106"/>
                  </a:lnTo>
                  <a:close/>
                </a:path>
              </a:pathLst>
            </a:custGeom>
            <a:solidFill>
              <a:srgbClr val="FBCF3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srgbClr val="E4843B"/>
                </a:solidFill>
              </a:endParaRPr>
            </a:p>
          </p:txBody>
        </p:sp>
        <p:sp>
          <p:nvSpPr>
            <p:cNvPr id="24" name="Forme libre 19">
              <a:extLst>
                <a:ext uri="{FF2B5EF4-FFF2-40B4-BE49-F238E27FC236}">
                  <a16:creationId xmlns:a16="http://schemas.microsoft.com/office/drawing/2014/main" id="{46FC778A-A79E-4374-B75A-4A5280E55F37}"/>
                </a:ext>
              </a:extLst>
            </p:cNvPr>
            <p:cNvSpPr/>
            <p:nvPr userDrawn="1"/>
          </p:nvSpPr>
          <p:spPr>
            <a:xfrm>
              <a:off x="7210119" y="1918018"/>
              <a:ext cx="700215" cy="601361"/>
            </a:xfrm>
            <a:custGeom>
              <a:avLst/>
              <a:gdLst>
                <a:gd name="connsiteX0" fmla="*/ 74141 w 568411"/>
                <a:gd name="connsiteY0" fmla="*/ 115329 h 601362"/>
                <a:gd name="connsiteX1" fmla="*/ 0 w 568411"/>
                <a:gd name="connsiteY1" fmla="*/ 601362 h 601362"/>
                <a:gd name="connsiteX2" fmla="*/ 560173 w 568411"/>
                <a:gd name="connsiteY2" fmla="*/ 428367 h 601362"/>
                <a:gd name="connsiteX3" fmla="*/ 568411 w 568411"/>
                <a:gd name="connsiteY3" fmla="*/ 0 h 601362"/>
                <a:gd name="connsiteX4" fmla="*/ 74141 w 568411"/>
                <a:gd name="connsiteY4" fmla="*/ 115329 h 601362"/>
                <a:gd name="connsiteX0" fmla="*/ 0 w 626076"/>
                <a:gd name="connsiteY0" fmla="*/ 82378 h 601362"/>
                <a:gd name="connsiteX1" fmla="*/ 57665 w 626076"/>
                <a:gd name="connsiteY1" fmla="*/ 601362 h 601362"/>
                <a:gd name="connsiteX2" fmla="*/ 617838 w 626076"/>
                <a:gd name="connsiteY2" fmla="*/ 428367 h 601362"/>
                <a:gd name="connsiteX3" fmla="*/ 626076 w 626076"/>
                <a:gd name="connsiteY3" fmla="*/ 0 h 601362"/>
                <a:gd name="connsiteX4" fmla="*/ 0 w 626076"/>
                <a:gd name="connsiteY4" fmla="*/ 82378 h 601362"/>
                <a:gd name="connsiteX0" fmla="*/ 0 w 617838"/>
                <a:gd name="connsiteY0" fmla="*/ 98854 h 617838"/>
                <a:gd name="connsiteX1" fmla="*/ 57665 w 617838"/>
                <a:gd name="connsiteY1" fmla="*/ 617838 h 617838"/>
                <a:gd name="connsiteX2" fmla="*/ 617838 w 617838"/>
                <a:gd name="connsiteY2" fmla="*/ 444843 h 617838"/>
                <a:gd name="connsiteX3" fmla="*/ 617838 w 617838"/>
                <a:gd name="connsiteY3" fmla="*/ 0 h 617838"/>
                <a:gd name="connsiteX4" fmla="*/ 0 w 617838"/>
                <a:gd name="connsiteY4" fmla="*/ 98854 h 617838"/>
                <a:gd name="connsiteX0" fmla="*/ 65902 w 683740"/>
                <a:gd name="connsiteY0" fmla="*/ 98854 h 650789"/>
                <a:gd name="connsiteX1" fmla="*/ 0 w 683740"/>
                <a:gd name="connsiteY1" fmla="*/ 650789 h 650789"/>
                <a:gd name="connsiteX2" fmla="*/ 683740 w 683740"/>
                <a:gd name="connsiteY2" fmla="*/ 444843 h 650789"/>
                <a:gd name="connsiteX3" fmla="*/ 683740 w 683740"/>
                <a:gd name="connsiteY3" fmla="*/ 0 h 650789"/>
                <a:gd name="connsiteX4" fmla="*/ 65902 w 683740"/>
                <a:gd name="connsiteY4" fmla="*/ 98854 h 650789"/>
                <a:gd name="connsiteX0" fmla="*/ 41189 w 659027"/>
                <a:gd name="connsiteY0" fmla="*/ 98854 h 518983"/>
                <a:gd name="connsiteX1" fmla="*/ 0 w 659027"/>
                <a:gd name="connsiteY1" fmla="*/ 518983 h 518983"/>
                <a:gd name="connsiteX2" fmla="*/ 659027 w 659027"/>
                <a:gd name="connsiteY2" fmla="*/ 444843 h 518983"/>
                <a:gd name="connsiteX3" fmla="*/ 659027 w 659027"/>
                <a:gd name="connsiteY3" fmla="*/ 0 h 518983"/>
                <a:gd name="connsiteX4" fmla="*/ 41189 w 659027"/>
                <a:gd name="connsiteY4" fmla="*/ 98854 h 518983"/>
                <a:gd name="connsiteX0" fmla="*/ 41189 w 659027"/>
                <a:gd name="connsiteY0" fmla="*/ 98854 h 518983"/>
                <a:gd name="connsiteX1" fmla="*/ 0 w 659027"/>
                <a:gd name="connsiteY1" fmla="*/ 518983 h 518983"/>
                <a:gd name="connsiteX2" fmla="*/ 642551 w 659027"/>
                <a:gd name="connsiteY2" fmla="*/ 247135 h 518983"/>
                <a:gd name="connsiteX3" fmla="*/ 659027 w 659027"/>
                <a:gd name="connsiteY3" fmla="*/ 0 h 518983"/>
                <a:gd name="connsiteX4" fmla="*/ 41189 w 659027"/>
                <a:gd name="connsiteY4" fmla="*/ 98854 h 518983"/>
                <a:gd name="connsiteX0" fmla="*/ 41189 w 659027"/>
                <a:gd name="connsiteY0" fmla="*/ 98854 h 518983"/>
                <a:gd name="connsiteX1" fmla="*/ 0 w 659027"/>
                <a:gd name="connsiteY1" fmla="*/ 518983 h 518983"/>
                <a:gd name="connsiteX2" fmla="*/ 659027 w 659027"/>
                <a:gd name="connsiteY2" fmla="*/ 288324 h 518983"/>
                <a:gd name="connsiteX3" fmla="*/ 659027 w 659027"/>
                <a:gd name="connsiteY3" fmla="*/ 0 h 518983"/>
                <a:gd name="connsiteX4" fmla="*/ 41189 w 659027"/>
                <a:gd name="connsiteY4" fmla="*/ 98854 h 518983"/>
                <a:gd name="connsiteX0" fmla="*/ 41189 w 667265"/>
                <a:gd name="connsiteY0" fmla="*/ 148281 h 568410"/>
                <a:gd name="connsiteX1" fmla="*/ 0 w 667265"/>
                <a:gd name="connsiteY1" fmla="*/ 568410 h 568410"/>
                <a:gd name="connsiteX2" fmla="*/ 659027 w 667265"/>
                <a:gd name="connsiteY2" fmla="*/ 337751 h 568410"/>
                <a:gd name="connsiteX3" fmla="*/ 667265 w 667265"/>
                <a:gd name="connsiteY3" fmla="*/ 0 h 568410"/>
                <a:gd name="connsiteX4" fmla="*/ 41189 w 667265"/>
                <a:gd name="connsiteY4" fmla="*/ 148281 h 568410"/>
                <a:gd name="connsiteX0" fmla="*/ 32951 w 667265"/>
                <a:gd name="connsiteY0" fmla="*/ 90616 h 568410"/>
                <a:gd name="connsiteX1" fmla="*/ 0 w 667265"/>
                <a:gd name="connsiteY1" fmla="*/ 568410 h 568410"/>
                <a:gd name="connsiteX2" fmla="*/ 659027 w 667265"/>
                <a:gd name="connsiteY2" fmla="*/ 337751 h 568410"/>
                <a:gd name="connsiteX3" fmla="*/ 667265 w 667265"/>
                <a:gd name="connsiteY3" fmla="*/ 0 h 568410"/>
                <a:gd name="connsiteX4" fmla="*/ 32951 w 667265"/>
                <a:gd name="connsiteY4" fmla="*/ 90616 h 568410"/>
                <a:gd name="connsiteX0" fmla="*/ 0 w 634314"/>
                <a:gd name="connsiteY0" fmla="*/ 90616 h 510745"/>
                <a:gd name="connsiteX1" fmla="*/ 131806 w 634314"/>
                <a:gd name="connsiteY1" fmla="*/ 510745 h 510745"/>
                <a:gd name="connsiteX2" fmla="*/ 626076 w 634314"/>
                <a:gd name="connsiteY2" fmla="*/ 337751 h 510745"/>
                <a:gd name="connsiteX3" fmla="*/ 634314 w 634314"/>
                <a:gd name="connsiteY3" fmla="*/ 0 h 510745"/>
                <a:gd name="connsiteX4" fmla="*/ 0 w 634314"/>
                <a:gd name="connsiteY4" fmla="*/ 90616 h 510745"/>
                <a:gd name="connsiteX0" fmla="*/ 49426 w 683740"/>
                <a:gd name="connsiteY0" fmla="*/ 90616 h 584885"/>
                <a:gd name="connsiteX1" fmla="*/ 0 w 683740"/>
                <a:gd name="connsiteY1" fmla="*/ 584885 h 584885"/>
                <a:gd name="connsiteX2" fmla="*/ 675502 w 683740"/>
                <a:gd name="connsiteY2" fmla="*/ 337751 h 584885"/>
                <a:gd name="connsiteX3" fmla="*/ 683740 w 683740"/>
                <a:gd name="connsiteY3" fmla="*/ 0 h 584885"/>
                <a:gd name="connsiteX4" fmla="*/ 49426 w 683740"/>
                <a:gd name="connsiteY4" fmla="*/ 90616 h 584885"/>
                <a:gd name="connsiteX0" fmla="*/ 49426 w 683740"/>
                <a:gd name="connsiteY0" fmla="*/ 90616 h 584885"/>
                <a:gd name="connsiteX1" fmla="*/ 0 w 683740"/>
                <a:gd name="connsiteY1" fmla="*/ 584885 h 584885"/>
                <a:gd name="connsiteX2" fmla="*/ 469556 w 683740"/>
                <a:gd name="connsiteY2" fmla="*/ 296562 h 584885"/>
                <a:gd name="connsiteX3" fmla="*/ 683740 w 683740"/>
                <a:gd name="connsiteY3" fmla="*/ 0 h 584885"/>
                <a:gd name="connsiteX4" fmla="*/ 49426 w 683740"/>
                <a:gd name="connsiteY4" fmla="*/ 90616 h 584885"/>
                <a:gd name="connsiteX0" fmla="*/ 49426 w 683740"/>
                <a:gd name="connsiteY0" fmla="*/ 90616 h 584885"/>
                <a:gd name="connsiteX1" fmla="*/ 0 w 683740"/>
                <a:gd name="connsiteY1" fmla="*/ 584885 h 584885"/>
                <a:gd name="connsiteX2" fmla="*/ 675502 w 683740"/>
                <a:gd name="connsiteY2" fmla="*/ 345989 h 584885"/>
                <a:gd name="connsiteX3" fmla="*/ 683740 w 683740"/>
                <a:gd name="connsiteY3" fmla="*/ 0 h 584885"/>
                <a:gd name="connsiteX4" fmla="*/ 49426 w 683740"/>
                <a:gd name="connsiteY4" fmla="*/ 90616 h 584885"/>
                <a:gd name="connsiteX0" fmla="*/ 49426 w 675502"/>
                <a:gd name="connsiteY0" fmla="*/ 230660 h 724929"/>
                <a:gd name="connsiteX1" fmla="*/ 0 w 675502"/>
                <a:gd name="connsiteY1" fmla="*/ 724929 h 724929"/>
                <a:gd name="connsiteX2" fmla="*/ 675502 w 675502"/>
                <a:gd name="connsiteY2" fmla="*/ 486033 h 724929"/>
                <a:gd name="connsiteX3" fmla="*/ 354226 w 675502"/>
                <a:gd name="connsiteY3" fmla="*/ 0 h 724929"/>
                <a:gd name="connsiteX4" fmla="*/ 49426 w 675502"/>
                <a:gd name="connsiteY4" fmla="*/ 230660 h 724929"/>
                <a:gd name="connsiteX0" fmla="*/ 49426 w 700215"/>
                <a:gd name="connsiteY0" fmla="*/ 107092 h 601361"/>
                <a:gd name="connsiteX1" fmla="*/ 0 w 700215"/>
                <a:gd name="connsiteY1" fmla="*/ 601361 h 601361"/>
                <a:gd name="connsiteX2" fmla="*/ 675502 w 700215"/>
                <a:gd name="connsiteY2" fmla="*/ 362465 h 601361"/>
                <a:gd name="connsiteX3" fmla="*/ 700215 w 700215"/>
                <a:gd name="connsiteY3" fmla="*/ 0 h 601361"/>
                <a:gd name="connsiteX4" fmla="*/ 49426 w 700215"/>
                <a:gd name="connsiteY4" fmla="*/ 107092 h 60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0215" h="601361">
                  <a:moveTo>
                    <a:pt x="49426" y="107092"/>
                  </a:moveTo>
                  <a:lnTo>
                    <a:pt x="0" y="601361"/>
                  </a:lnTo>
                  <a:lnTo>
                    <a:pt x="675502" y="362465"/>
                  </a:lnTo>
                  <a:lnTo>
                    <a:pt x="700215" y="0"/>
                  </a:lnTo>
                  <a:lnTo>
                    <a:pt x="49426" y="107092"/>
                  </a:lnTo>
                  <a:close/>
                </a:path>
              </a:pathLst>
            </a:custGeom>
            <a:solidFill>
              <a:srgbClr val="35B3B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srgbClr val="E4843B"/>
                </a:solidFill>
              </a:endParaRPr>
            </a:p>
          </p:txBody>
        </p:sp>
      </p:grpSp>
      <p:sp>
        <p:nvSpPr>
          <p:cNvPr id="25" name="Pentagone 20">
            <a:extLst>
              <a:ext uri="{FF2B5EF4-FFF2-40B4-BE49-F238E27FC236}">
                <a16:creationId xmlns:a16="http://schemas.microsoft.com/office/drawing/2014/main" id="{DA489699-58DA-4C65-9912-8010CC3AC1E0}"/>
              </a:ext>
            </a:extLst>
          </p:cNvPr>
          <p:cNvSpPr>
            <a:spLocks noChangeAspect="1"/>
          </p:cNvSpPr>
          <p:nvPr userDrawn="1"/>
        </p:nvSpPr>
        <p:spPr>
          <a:xfrm>
            <a:off x="8507547" y="6467416"/>
            <a:ext cx="108000" cy="137143"/>
          </a:xfrm>
          <a:prstGeom prst="pentagon">
            <a:avLst/>
          </a:prstGeom>
          <a:solidFill>
            <a:srgbClr val="F08B2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srgbClr val="E4843B"/>
              </a:solidFill>
            </a:endParaRPr>
          </a:p>
        </p:txBody>
      </p:sp>
      <p:sp>
        <p:nvSpPr>
          <p:cNvPr id="18" name="Espace réservé du texte 13">
            <a:extLst>
              <a:ext uri="{FF2B5EF4-FFF2-40B4-BE49-F238E27FC236}">
                <a16:creationId xmlns:a16="http://schemas.microsoft.com/office/drawing/2014/main" id="{4FECE982-0E52-42ED-AB74-F49CADB6D13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92013" y="4414712"/>
            <a:ext cx="5123541" cy="463400"/>
          </a:xfrm>
        </p:spPr>
        <p:txBody>
          <a:bodyPr>
            <a:noAutofit/>
          </a:bodyPr>
          <a:lstStyle>
            <a:lvl1pPr marL="361934" indent="-351350" algn="l" defTabSz="609570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Tx/>
              <a:buBlip>
                <a:blip r:embed="rId2"/>
              </a:buBlip>
              <a:tabLst/>
              <a:defRPr lang="fr-FR" sz="2000" b="1" i="0" kern="1200" baseline="0" dirty="0">
                <a:solidFill>
                  <a:srgbClr val="878375"/>
                </a:solidFill>
                <a:latin typeface="Arial" charset="0"/>
                <a:ea typeface="Arial" charset="0"/>
                <a:cs typeface="Arial" charset="0"/>
              </a:defRPr>
            </a:lvl1pPr>
            <a:lvl2pPr marL="9525" indent="0">
              <a:buNone/>
              <a:tabLst/>
              <a:defRPr sz="2000" b="0" i="0">
                <a:solidFill>
                  <a:srgbClr val="878375"/>
                </a:solidFill>
                <a:latin typeface="Century Gothic" charset="0"/>
                <a:ea typeface="Century Gothic" charset="0"/>
                <a:cs typeface="Century Gothic" charset="0"/>
              </a:defRPr>
            </a:lvl2pPr>
            <a:lvl3pPr marL="9525" indent="0">
              <a:buNone/>
              <a:tabLst/>
              <a:defRPr sz="2000" b="0" i="0">
                <a:solidFill>
                  <a:srgbClr val="878375"/>
                </a:solidFill>
                <a:latin typeface="Century Gothic" charset="0"/>
                <a:ea typeface="Century Gothic" charset="0"/>
                <a:cs typeface="Century Gothic" charset="0"/>
              </a:defRPr>
            </a:lvl3pPr>
            <a:lvl4pPr marL="9525" indent="0">
              <a:buNone/>
              <a:tabLst/>
              <a:defRPr sz="2000" b="0" i="0">
                <a:solidFill>
                  <a:srgbClr val="878375"/>
                </a:solidFill>
                <a:latin typeface="Century Gothic" charset="0"/>
                <a:ea typeface="Century Gothic" charset="0"/>
                <a:cs typeface="Century Gothic" charset="0"/>
              </a:defRPr>
            </a:lvl4pPr>
            <a:lvl5pPr marL="9525" indent="0">
              <a:buNone/>
              <a:tabLst/>
              <a:defRPr sz="2000" b="0" i="0">
                <a:solidFill>
                  <a:srgbClr val="878375"/>
                </a:solidFill>
                <a:latin typeface="Century Gothic" charset="0"/>
                <a:ea typeface="Century Gothic" charset="0"/>
                <a:cs typeface="Century Gothic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598133099"/>
      </p:ext>
    </p:extLst>
  </p:cSld>
  <p:clrMapOvr>
    <a:masterClrMapping/>
  </p:clrMapOvr>
  <p:transition spd="slow">
    <p:cover/>
  </p:transition>
  <p:extLst>
    <p:ext uri="{DCECCB84-F9BA-43D5-87BE-67443E8EF086}">
      <p15:sldGuideLst xmlns:p15="http://schemas.microsoft.com/office/powerpoint/2012/main">
        <p15:guide id="1" orient="horz" pos="2155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-ContentText-1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0004" y="1694277"/>
            <a:ext cx="7704000" cy="49244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/>
          </p:nvPr>
        </p:nvSpPr>
        <p:spPr>
          <a:xfrm>
            <a:off x="720017" y="2213147"/>
            <a:ext cx="7699327" cy="3186677"/>
          </a:xfrm>
          <a:prstGeom prst="rect">
            <a:avLst/>
          </a:prstGeom>
        </p:spPr>
        <p:txBody>
          <a:bodyPr numCol="1" spcCol="180000"/>
          <a:lstStyle>
            <a:lvl1pPr>
              <a:defRPr sz="2000" b="1" i="0">
                <a:latin typeface="Arial" charset="0"/>
                <a:ea typeface="Arial" charset="0"/>
                <a:cs typeface="Arial" charset="0"/>
              </a:defRPr>
            </a:lvl1pPr>
            <a:lvl2pPr>
              <a:defRPr sz="2000"/>
            </a:lvl2pPr>
            <a:lvl3pPr>
              <a:defRPr sz="1600"/>
            </a:lvl3pPr>
            <a:lvl4pPr>
              <a:defRPr sz="1200"/>
            </a:lvl4pPr>
            <a:lvl5pPr>
              <a:buClr>
                <a:schemeClr val="bg1"/>
              </a:buClr>
              <a:defRPr sz="1200"/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6200274"/>
            <a:ext cx="9180576" cy="640264"/>
          </a:xfrm>
          <a:prstGeom prst="rect">
            <a:avLst/>
          </a:prstGeom>
          <a:solidFill>
            <a:srgbClr val="F08B2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srgbClr val="E4843B"/>
              </a:solidFill>
            </a:endParaRPr>
          </a:p>
        </p:txBody>
      </p:sp>
      <p:sp>
        <p:nvSpPr>
          <p:cNvPr id="9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360003" y="6480000"/>
            <a:ext cx="3086100" cy="201738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200" b="1" i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fr-FR" dirty="0"/>
          </a:p>
        </p:txBody>
      </p:sp>
      <p:sp>
        <p:nvSpPr>
          <p:cNvPr id="11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8666205" y="6361910"/>
            <a:ext cx="368128" cy="364196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10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9D7EC0D4-C4D4-784B-B144-181491B88AD4}" type="slidenum">
              <a:rPr lang="fr-FR" smtClean="0">
                <a:ea typeface="ＭＳ Ｐゴシック" charset="0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‹N›</a:t>
            </a:fld>
            <a:endParaRPr lang="fr-FR" dirty="0">
              <a:ea typeface="ＭＳ Ｐゴシック" charset="0"/>
            </a:endParaRPr>
          </a:p>
        </p:txBody>
      </p:sp>
      <p:sp>
        <p:nvSpPr>
          <p:cNvPr id="8" name="Pentagone 15">
            <a:extLst>
              <a:ext uri="{FF2B5EF4-FFF2-40B4-BE49-F238E27FC236}">
                <a16:creationId xmlns:a16="http://schemas.microsoft.com/office/drawing/2014/main" id="{FCF93033-FF70-4544-9DDA-BA5B5AC3A323}"/>
              </a:ext>
            </a:extLst>
          </p:cNvPr>
          <p:cNvSpPr>
            <a:spLocks noChangeAspect="1"/>
          </p:cNvSpPr>
          <p:nvPr userDrawn="1"/>
        </p:nvSpPr>
        <p:spPr>
          <a:xfrm>
            <a:off x="8495021" y="6467416"/>
            <a:ext cx="108000" cy="137143"/>
          </a:xfrm>
          <a:prstGeom prst="pentagon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srgbClr val="E4843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062165"/>
      </p:ext>
    </p:extLst>
  </p:cSld>
  <p:clrMapOvr>
    <a:masterClrMapping/>
  </p:clrMapOvr>
  <p:transition spd="slow">
    <p:cover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-ContentText-2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cteur droit 6"/>
          <p:cNvCxnSpPr/>
          <p:nvPr userDrawn="1"/>
        </p:nvCxnSpPr>
        <p:spPr>
          <a:xfrm>
            <a:off x="4566041" y="1533470"/>
            <a:ext cx="0" cy="3321751"/>
          </a:xfrm>
          <a:prstGeom prst="line">
            <a:avLst/>
          </a:prstGeom>
          <a:ln>
            <a:solidFill>
              <a:srgbClr val="87837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 userDrawn="1"/>
        </p:nvSpPr>
        <p:spPr>
          <a:xfrm>
            <a:off x="0" y="6200274"/>
            <a:ext cx="9180576" cy="640264"/>
          </a:xfrm>
          <a:prstGeom prst="rect">
            <a:avLst/>
          </a:prstGeom>
          <a:solidFill>
            <a:srgbClr val="F08B2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srgbClr val="E4843B"/>
              </a:solidFill>
            </a:endParaRPr>
          </a:p>
        </p:txBody>
      </p:sp>
      <p:sp>
        <p:nvSpPr>
          <p:cNvPr id="20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8666205" y="6361910"/>
            <a:ext cx="368128" cy="364196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10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9D7EC0D4-C4D4-784B-B144-181491B88AD4}" type="slidenum">
              <a:rPr lang="fr-FR" smtClean="0">
                <a:ea typeface="ＭＳ Ｐゴシック" charset="0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‹N›</a:t>
            </a:fld>
            <a:endParaRPr lang="fr-FR" dirty="0">
              <a:ea typeface="ＭＳ Ｐゴシック" charset="0"/>
            </a:endParaRPr>
          </a:p>
        </p:txBody>
      </p:sp>
      <p:sp>
        <p:nvSpPr>
          <p:cNvPr id="22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360003" y="6480000"/>
            <a:ext cx="3086100" cy="201738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200" b="1" i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fr-FR" dirty="0"/>
          </a:p>
        </p:txBody>
      </p:sp>
      <p:sp>
        <p:nvSpPr>
          <p:cNvPr id="9" name="Pentagone 15">
            <a:extLst>
              <a:ext uri="{FF2B5EF4-FFF2-40B4-BE49-F238E27FC236}">
                <a16:creationId xmlns:a16="http://schemas.microsoft.com/office/drawing/2014/main" id="{1151E3A0-C56C-473F-B929-4834EBC5FD19}"/>
              </a:ext>
            </a:extLst>
          </p:cNvPr>
          <p:cNvSpPr>
            <a:spLocks noChangeAspect="1"/>
          </p:cNvSpPr>
          <p:nvPr userDrawn="1"/>
        </p:nvSpPr>
        <p:spPr>
          <a:xfrm>
            <a:off x="8495021" y="6467416"/>
            <a:ext cx="108000" cy="137143"/>
          </a:xfrm>
          <a:prstGeom prst="pentagon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srgbClr val="E4843B"/>
              </a:solidFill>
            </a:endParaRPr>
          </a:p>
        </p:txBody>
      </p:sp>
      <p:sp>
        <p:nvSpPr>
          <p:cNvPr id="15" name="Espace réservé du texte 9">
            <a:extLst>
              <a:ext uri="{FF2B5EF4-FFF2-40B4-BE49-F238E27FC236}">
                <a16:creationId xmlns:a16="http://schemas.microsoft.com/office/drawing/2014/main" id="{D88FB426-A2F3-49AA-8E34-1AC0D865549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08089" y="1534681"/>
            <a:ext cx="3599994" cy="2255929"/>
          </a:xfrm>
          <a:prstGeom prst="rect">
            <a:avLst/>
          </a:prstGeom>
        </p:spPr>
        <p:txBody>
          <a:bodyPr numCol="1" spcCol="180000"/>
          <a:lstStyle>
            <a:lvl1pPr marL="10584" indent="0">
              <a:buNone/>
              <a:defRPr lang="fr-FR" sz="1800" b="1" i="0" kern="1200" baseline="0" dirty="0">
                <a:solidFill>
                  <a:srgbClr val="F08B27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lang="fr-FR" sz="1600" b="1" i="0" kern="1200" dirty="0">
                <a:solidFill>
                  <a:srgbClr val="878375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 lang="fr-FR" sz="1600" b="0" i="0" kern="12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 sz="1200"/>
            </a:lvl4pPr>
            <a:lvl5pPr>
              <a:buClr>
                <a:schemeClr val="bg1"/>
              </a:buClr>
              <a:defRPr sz="1200"/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marL="293688" lvl="1" indent="-285750" algn="l" defTabSz="609570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tabLst/>
            </a:pPr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9">
            <a:extLst>
              <a:ext uri="{FF2B5EF4-FFF2-40B4-BE49-F238E27FC236}">
                <a16:creationId xmlns:a16="http://schemas.microsoft.com/office/drawing/2014/main" id="{C7E7DA51-ED16-46B8-951E-D0060D99C21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835919" y="1534681"/>
            <a:ext cx="3599994" cy="2255929"/>
          </a:xfrm>
          <a:prstGeom prst="rect">
            <a:avLst/>
          </a:prstGeom>
        </p:spPr>
        <p:txBody>
          <a:bodyPr numCol="1" spcCol="180000"/>
          <a:lstStyle>
            <a:lvl1pPr marL="10584" indent="0">
              <a:buNone/>
              <a:defRPr lang="fr-FR" sz="1800" b="1" i="0" kern="1200" baseline="0" dirty="0">
                <a:solidFill>
                  <a:srgbClr val="F08B27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lang="fr-FR" sz="1600" b="1" i="0" kern="1200" dirty="0">
                <a:solidFill>
                  <a:srgbClr val="878375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 lang="fr-FR" sz="1600" b="0" i="0" kern="12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 sz="1200"/>
            </a:lvl4pPr>
            <a:lvl5pPr>
              <a:buClr>
                <a:schemeClr val="bg1"/>
              </a:buClr>
              <a:defRPr sz="1200"/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marL="293688" lvl="1" indent="-285750" algn="l" defTabSz="609570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tabLst/>
            </a:pPr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959288888"/>
      </p:ext>
    </p:extLst>
  </p:cSld>
  <p:clrMapOvr>
    <a:masterClrMapping/>
  </p:clrMapOvr>
  <p:transition spd="slow">
    <p:cover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-ContentText-3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cteur droit 6"/>
          <p:cNvCxnSpPr/>
          <p:nvPr userDrawn="1"/>
        </p:nvCxnSpPr>
        <p:spPr>
          <a:xfrm>
            <a:off x="3231000" y="1539859"/>
            <a:ext cx="0" cy="3321751"/>
          </a:xfrm>
          <a:prstGeom prst="line">
            <a:avLst/>
          </a:prstGeom>
          <a:ln>
            <a:solidFill>
              <a:srgbClr val="87837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/>
          <p:cNvCxnSpPr/>
          <p:nvPr userDrawn="1"/>
        </p:nvCxnSpPr>
        <p:spPr>
          <a:xfrm>
            <a:off x="5976500" y="1539861"/>
            <a:ext cx="0" cy="3321751"/>
          </a:xfrm>
          <a:prstGeom prst="line">
            <a:avLst/>
          </a:prstGeom>
          <a:ln>
            <a:solidFill>
              <a:srgbClr val="87837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 userDrawn="1"/>
        </p:nvSpPr>
        <p:spPr>
          <a:xfrm>
            <a:off x="0" y="6200274"/>
            <a:ext cx="9180576" cy="640264"/>
          </a:xfrm>
          <a:prstGeom prst="rect">
            <a:avLst/>
          </a:prstGeom>
          <a:solidFill>
            <a:srgbClr val="F08B2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srgbClr val="E4843B"/>
              </a:solidFill>
            </a:endParaRPr>
          </a:p>
        </p:txBody>
      </p:sp>
      <p:sp>
        <p:nvSpPr>
          <p:cNvPr id="20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8666205" y="6361910"/>
            <a:ext cx="368128" cy="364196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10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9D7EC0D4-C4D4-784B-B144-181491B88AD4}" type="slidenum">
              <a:rPr lang="fr-FR" smtClean="0">
                <a:ea typeface="ＭＳ Ｐゴシック" charset="0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‹N›</a:t>
            </a:fld>
            <a:endParaRPr lang="fr-FR" dirty="0">
              <a:ea typeface="ＭＳ Ｐゴシック" charset="0"/>
            </a:endParaRPr>
          </a:p>
        </p:txBody>
      </p:sp>
      <p:sp>
        <p:nvSpPr>
          <p:cNvPr id="22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360003" y="6480000"/>
            <a:ext cx="3086100" cy="201738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200" b="1" i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fr-FR" dirty="0"/>
          </a:p>
        </p:txBody>
      </p:sp>
      <p:sp>
        <p:nvSpPr>
          <p:cNvPr id="12" name="Pentagone 15">
            <a:extLst>
              <a:ext uri="{FF2B5EF4-FFF2-40B4-BE49-F238E27FC236}">
                <a16:creationId xmlns:a16="http://schemas.microsoft.com/office/drawing/2014/main" id="{5ACDE454-DD53-4D5F-8353-7126D2EC14BF}"/>
              </a:ext>
            </a:extLst>
          </p:cNvPr>
          <p:cNvSpPr>
            <a:spLocks noChangeAspect="1"/>
          </p:cNvSpPr>
          <p:nvPr userDrawn="1"/>
        </p:nvSpPr>
        <p:spPr>
          <a:xfrm>
            <a:off x="8495021" y="6467416"/>
            <a:ext cx="108000" cy="137143"/>
          </a:xfrm>
          <a:prstGeom prst="pentagon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srgbClr val="E4843B"/>
              </a:solidFill>
            </a:endParaRPr>
          </a:p>
        </p:txBody>
      </p:sp>
      <p:sp>
        <p:nvSpPr>
          <p:cNvPr id="25" name="Espace réservé du texte 3">
            <a:extLst>
              <a:ext uri="{FF2B5EF4-FFF2-40B4-BE49-F238E27FC236}">
                <a16:creationId xmlns:a16="http://schemas.microsoft.com/office/drawing/2014/main" id="{55243EF0-BD7C-430A-9165-3F7E78E43C9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420288" y="1539853"/>
            <a:ext cx="2340000" cy="1697182"/>
          </a:xfrm>
          <a:ln w="31750">
            <a:noFill/>
          </a:ln>
        </p:spPr>
        <p:txBody>
          <a:bodyPr lIns="0" tIns="0" rIns="0" bIns="108000">
            <a:spAutoFit/>
          </a:bodyPr>
          <a:lstStyle>
            <a:lvl1pPr marL="7938" indent="0">
              <a:buFont typeface="Arial" charset="0"/>
              <a:buNone/>
              <a:defRPr sz="1800">
                <a:solidFill>
                  <a:srgbClr val="F08B27"/>
                </a:solidFill>
              </a:defRPr>
            </a:lvl1pPr>
            <a:lvl2pPr marL="293688" indent="-285750">
              <a:buFontTx/>
              <a:buBlip>
                <a:blip r:embed="rId2"/>
              </a:buBlip>
              <a:defRPr sz="1600"/>
            </a:lvl2pPr>
            <a:lvl3pPr>
              <a:defRPr sz="1600"/>
            </a:lvl3pPr>
            <a:lvl4pPr>
              <a:defRPr sz="1200"/>
            </a:lvl4pPr>
            <a:lvl5pPr>
              <a:buClr>
                <a:srgbClr val="F08B27"/>
              </a:buClr>
              <a:defRPr sz="1200"/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6" name="Espace réservé du texte 3">
            <a:extLst>
              <a:ext uri="{FF2B5EF4-FFF2-40B4-BE49-F238E27FC236}">
                <a16:creationId xmlns:a16="http://schemas.microsoft.com/office/drawing/2014/main" id="{03609362-AA9B-43A1-8158-578875FF275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173519" y="1539853"/>
            <a:ext cx="2340000" cy="1697182"/>
          </a:xfrm>
          <a:ln w="31750">
            <a:noFill/>
          </a:ln>
        </p:spPr>
        <p:txBody>
          <a:bodyPr lIns="0" tIns="0" rIns="0" bIns="108000">
            <a:spAutoFit/>
          </a:bodyPr>
          <a:lstStyle>
            <a:lvl1pPr marL="7938" indent="0">
              <a:buFont typeface="Arial" charset="0"/>
              <a:buNone/>
              <a:defRPr sz="1800">
                <a:solidFill>
                  <a:srgbClr val="F08B27"/>
                </a:solidFill>
              </a:defRPr>
            </a:lvl1pPr>
            <a:lvl2pPr marL="293688" indent="-285750">
              <a:buFontTx/>
              <a:buBlip>
                <a:blip r:embed="rId2"/>
              </a:buBlip>
              <a:defRPr sz="1600"/>
            </a:lvl2pPr>
            <a:lvl3pPr>
              <a:defRPr sz="1600"/>
            </a:lvl3pPr>
            <a:lvl4pPr>
              <a:defRPr sz="1200"/>
            </a:lvl4pPr>
            <a:lvl5pPr>
              <a:buClr>
                <a:srgbClr val="F08B27"/>
              </a:buClr>
              <a:defRPr sz="1200"/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88484DFD-52B4-404C-A5B7-8A2CC357FD3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74788" y="1539853"/>
            <a:ext cx="2340000" cy="1697182"/>
          </a:xfrm>
          <a:ln w="31750">
            <a:noFill/>
          </a:ln>
        </p:spPr>
        <p:txBody>
          <a:bodyPr lIns="0" tIns="0" rIns="0" bIns="108000">
            <a:spAutoFit/>
          </a:bodyPr>
          <a:lstStyle>
            <a:lvl1pPr marL="7938" indent="0">
              <a:buFont typeface="Arial" charset="0"/>
              <a:buNone/>
              <a:defRPr sz="1800">
                <a:solidFill>
                  <a:srgbClr val="F08B27"/>
                </a:solidFill>
              </a:defRPr>
            </a:lvl1pPr>
            <a:lvl2pPr marL="293688" indent="-285750">
              <a:buFontTx/>
              <a:buBlip>
                <a:blip r:embed="rId2"/>
              </a:buBlip>
              <a:defRPr sz="1600"/>
            </a:lvl2pPr>
            <a:lvl3pPr>
              <a:defRPr sz="1600"/>
            </a:lvl3pPr>
            <a:lvl4pPr>
              <a:defRPr sz="1200"/>
            </a:lvl4pPr>
            <a:lvl5pPr>
              <a:buClr>
                <a:srgbClr val="F08B27"/>
              </a:buClr>
              <a:defRPr sz="1200"/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418231613"/>
      </p:ext>
    </p:extLst>
  </p:cSld>
  <p:clrMapOvr>
    <a:masterClrMapping/>
  </p:clrMapOvr>
  <p:transition spd="slow">
    <p:cover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-ContentText+Fr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200274"/>
            <a:ext cx="9180576" cy="640264"/>
          </a:xfrm>
          <a:prstGeom prst="rect">
            <a:avLst/>
          </a:prstGeom>
          <a:solidFill>
            <a:srgbClr val="F08B2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srgbClr val="E4843B"/>
              </a:solidFill>
            </a:endParaRPr>
          </a:p>
        </p:txBody>
      </p:sp>
      <p:sp>
        <p:nvSpPr>
          <p:cNvPr id="15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8666205" y="6361910"/>
            <a:ext cx="368128" cy="364196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10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9D7EC0D4-C4D4-784B-B144-181491B88AD4}" type="slidenum">
              <a:rPr lang="fr-FR" smtClean="0">
                <a:ea typeface="ＭＳ Ｐゴシック" charset="0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‹N›</a:t>
            </a:fld>
            <a:endParaRPr lang="fr-FR" dirty="0">
              <a:ea typeface="ＭＳ Ｐゴシック" charset="0"/>
            </a:endParaRPr>
          </a:p>
        </p:txBody>
      </p:sp>
      <p:sp>
        <p:nvSpPr>
          <p:cNvPr id="17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360003" y="6480000"/>
            <a:ext cx="3086100" cy="201738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200" b="1" i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fr-FR" dirty="0"/>
          </a:p>
        </p:txBody>
      </p:sp>
      <p:sp>
        <p:nvSpPr>
          <p:cNvPr id="9" name="Pentagone 15">
            <a:extLst>
              <a:ext uri="{FF2B5EF4-FFF2-40B4-BE49-F238E27FC236}">
                <a16:creationId xmlns:a16="http://schemas.microsoft.com/office/drawing/2014/main" id="{4001B720-4640-4A2D-ABB6-14924E0A33C7}"/>
              </a:ext>
            </a:extLst>
          </p:cNvPr>
          <p:cNvSpPr>
            <a:spLocks noChangeAspect="1"/>
          </p:cNvSpPr>
          <p:nvPr userDrawn="1"/>
        </p:nvSpPr>
        <p:spPr>
          <a:xfrm>
            <a:off x="8495021" y="6467416"/>
            <a:ext cx="108000" cy="137143"/>
          </a:xfrm>
          <a:prstGeom prst="pentagon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srgbClr val="E4843B"/>
              </a:solidFill>
            </a:endParaRPr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3C1C6AF9-DD14-4669-B49A-D10C625834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1661710"/>
            <a:ext cx="4573360" cy="369332"/>
          </a:xfrm>
        </p:spPr>
        <p:txBody>
          <a:bodyPr lIns="0"/>
          <a:lstStyle>
            <a:lvl1pPr>
              <a:defRPr sz="2400"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8" name="Espace réservé du texte 3">
            <a:extLst>
              <a:ext uri="{FF2B5EF4-FFF2-40B4-BE49-F238E27FC236}">
                <a16:creationId xmlns:a16="http://schemas.microsoft.com/office/drawing/2014/main" id="{1DA58341-B6B2-4BBD-9504-115A4753276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44000" y="1539853"/>
            <a:ext cx="2880000" cy="1806236"/>
          </a:xfrm>
          <a:ln w="31750">
            <a:solidFill>
              <a:srgbClr val="878375"/>
            </a:solidFill>
          </a:ln>
        </p:spPr>
        <p:txBody>
          <a:bodyPr lIns="108000" tIns="108000" rIns="108000" bIns="108000">
            <a:spAutoFit/>
          </a:bodyPr>
          <a:lstStyle>
            <a:lvl1pPr marL="7938" indent="0">
              <a:buFont typeface="Arial" charset="0"/>
              <a:buNone/>
              <a:defRPr sz="1800">
                <a:solidFill>
                  <a:srgbClr val="F08B27"/>
                </a:solidFill>
              </a:defRPr>
            </a:lvl1pPr>
            <a:lvl2pPr marL="293688" indent="-285750">
              <a:buFontTx/>
              <a:buBlip>
                <a:blip r:embed="rId2"/>
              </a:buBlip>
              <a:defRPr sz="1600"/>
            </a:lvl2pPr>
            <a:lvl3pPr>
              <a:defRPr sz="1600"/>
            </a:lvl3pPr>
            <a:lvl4pPr>
              <a:defRPr sz="1200"/>
            </a:lvl4pPr>
            <a:lvl5pPr>
              <a:buClr>
                <a:srgbClr val="F08B27"/>
              </a:buClr>
              <a:defRPr sz="1200"/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F94EDE35-5A55-48D4-AB76-734FA23AAF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0001" y="2048668"/>
            <a:ext cx="4573360" cy="3992807"/>
          </a:xfrm>
          <a:prstGeom prst="rect">
            <a:avLst/>
          </a:prstGeom>
        </p:spPr>
        <p:txBody>
          <a:bodyPr numCol="1" spcCol="180000"/>
          <a:lstStyle>
            <a:lvl1pPr>
              <a:defRPr sz="2000" b="1" i="0">
                <a:latin typeface="Arial" charset="0"/>
                <a:ea typeface="Arial" charset="0"/>
                <a:cs typeface="Arial" charset="0"/>
              </a:defRPr>
            </a:lvl1pPr>
            <a:lvl2pPr>
              <a:defRPr sz="2000"/>
            </a:lvl2pPr>
            <a:lvl3pPr>
              <a:defRPr sz="1600"/>
            </a:lvl3pPr>
            <a:lvl4pPr>
              <a:defRPr sz="1200"/>
            </a:lvl4pPr>
            <a:lvl5pPr>
              <a:buClr>
                <a:schemeClr val="bg1"/>
              </a:buClr>
              <a:defRPr sz="1200"/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110271092"/>
      </p:ext>
    </p:extLst>
  </p:cSld>
  <p:clrMapOvr>
    <a:masterClrMapping/>
  </p:clrMapOvr>
  <p:transition spd="slow">
    <p:cover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-ContentText+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200274"/>
            <a:ext cx="9180576" cy="640264"/>
          </a:xfrm>
          <a:prstGeom prst="rect">
            <a:avLst/>
          </a:prstGeom>
          <a:solidFill>
            <a:srgbClr val="F08B2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srgbClr val="E4843B"/>
              </a:solidFill>
            </a:endParaRPr>
          </a:p>
        </p:txBody>
      </p:sp>
      <p:sp>
        <p:nvSpPr>
          <p:cNvPr id="15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8666205" y="6361910"/>
            <a:ext cx="368128" cy="364196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10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9D7EC0D4-C4D4-784B-B144-181491B88AD4}" type="slidenum">
              <a:rPr lang="fr-FR" smtClean="0">
                <a:ea typeface="ＭＳ Ｐゴシック" charset="0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‹N›</a:t>
            </a:fld>
            <a:endParaRPr lang="fr-FR" dirty="0">
              <a:ea typeface="ＭＳ Ｐゴシック" charset="0"/>
            </a:endParaRPr>
          </a:p>
        </p:txBody>
      </p:sp>
      <p:sp>
        <p:nvSpPr>
          <p:cNvPr id="17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360003" y="6480000"/>
            <a:ext cx="3086100" cy="201738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200" b="1" i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fr-FR" dirty="0"/>
          </a:p>
        </p:txBody>
      </p:sp>
      <p:sp>
        <p:nvSpPr>
          <p:cNvPr id="9" name="Pentagone 15">
            <a:extLst>
              <a:ext uri="{FF2B5EF4-FFF2-40B4-BE49-F238E27FC236}">
                <a16:creationId xmlns:a16="http://schemas.microsoft.com/office/drawing/2014/main" id="{CDC6FDC3-6873-4B3B-B027-6B20AF3A6F7A}"/>
              </a:ext>
            </a:extLst>
          </p:cNvPr>
          <p:cNvSpPr>
            <a:spLocks noChangeAspect="1"/>
          </p:cNvSpPr>
          <p:nvPr userDrawn="1"/>
        </p:nvSpPr>
        <p:spPr>
          <a:xfrm>
            <a:off x="8495021" y="6467416"/>
            <a:ext cx="108000" cy="137143"/>
          </a:xfrm>
          <a:prstGeom prst="pentagon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srgbClr val="E4843B"/>
              </a:solidFill>
            </a:endParaRPr>
          </a:p>
        </p:txBody>
      </p:sp>
      <p:sp>
        <p:nvSpPr>
          <p:cNvPr id="13" name="Espace réservé pour une image  4">
            <a:extLst>
              <a:ext uri="{FF2B5EF4-FFF2-40B4-BE49-F238E27FC236}">
                <a16:creationId xmlns:a16="http://schemas.microsoft.com/office/drawing/2014/main" id="{62881EEF-9014-4D38-B092-D9914097A22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597528" y="1539860"/>
            <a:ext cx="3546473" cy="4545989"/>
          </a:xfrm>
        </p:spPr>
        <p:txBody>
          <a:bodyPr/>
          <a:lstStyle/>
          <a:p>
            <a:r>
              <a:rPr lang="fr-FR" dirty="0"/>
              <a:t>Cliquez sur l'icône pour ajouter une image</a:t>
            </a:r>
          </a:p>
        </p:txBody>
      </p:sp>
      <p:sp>
        <p:nvSpPr>
          <p:cNvPr id="18" name="Titre 1">
            <a:extLst>
              <a:ext uri="{FF2B5EF4-FFF2-40B4-BE49-F238E27FC236}">
                <a16:creationId xmlns:a16="http://schemas.microsoft.com/office/drawing/2014/main" id="{A525C98C-F0BF-4FB5-8BDE-BF80238C11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1661710"/>
            <a:ext cx="4573360" cy="369332"/>
          </a:xfrm>
        </p:spPr>
        <p:txBody>
          <a:bodyPr lIns="0"/>
          <a:lstStyle>
            <a:lvl1pPr>
              <a:defRPr sz="2400"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F4C08CE5-A759-4ECA-BE73-070E0FA26AB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0001" y="2048668"/>
            <a:ext cx="4573360" cy="3992807"/>
          </a:xfrm>
          <a:prstGeom prst="rect">
            <a:avLst/>
          </a:prstGeom>
        </p:spPr>
        <p:txBody>
          <a:bodyPr numCol="1" spcCol="180000"/>
          <a:lstStyle>
            <a:lvl1pPr>
              <a:defRPr sz="2000" b="1" i="0">
                <a:latin typeface="Arial" charset="0"/>
                <a:ea typeface="Arial" charset="0"/>
                <a:cs typeface="Arial" charset="0"/>
              </a:defRPr>
            </a:lvl1pPr>
            <a:lvl2pPr>
              <a:defRPr sz="2000"/>
            </a:lvl2pPr>
            <a:lvl3pPr>
              <a:defRPr sz="1600"/>
            </a:lvl3pPr>
            <a:lvl4pPr>
              <a:defRPr sz="1200"/>
            </a:lvl4pPr>
            <a:lvl5pPr>
              <a:buClr>
                <a:schemeClr val="bg1"/>
              </a:buClr>
              <a:defRPr sz="1200"/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292536059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720000" y="1800000"/>
            <a:ext cx="7703640" cy="2282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it-IT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-Image+leg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texte 9"/>
          <p:cNvSpPr>
            <a:spLocks noGrp="1"/>
          </p:cNvSpPr>
          <p:nvPr>
            <p:ph type="body" sz="quarter" idx="13"/>
          </p:nvPr>
        </p:nvSpPr>
        <p:spPr>
          <a:xfrm>
            <a:off x="6145397" y="3710045"/>
            <a:ext cx="2349624" cy="2139951"/>
          </a:xfrm>
          <a:prstGeom prst="rect">
            <a:avLst/>
          </a:prstGeom>
        </p:spPr>
        <p:txBody>
          <a:bodyPr lIns="108000" anchor="b" anchorCtr="0">
            <a:normAutofit/>
          </a:bodyPr>
          <a:lstStyle>
            <a:lvl1pPr marL="10584" indent="0">
              <a:buFont typeface="Arial" charset="0"/>
              <a:buNone/>
              <a:defRPr sz="1200" b="1" i="0">
                <a:solidFill>
                  <a:srgbClr val="F08B27"/>
                </a:solidFill>
                <a:latin typeface="Arial" charset="0"/>
                <a:ea typeface="Arial" charset="0"/>
                <a:cs typeface="Arial" charset="0"/>
              </a:defRPr>
            </a:lvl1pPr>
            <a:lvl2pPr marL="10584" indent="0">
              <a:buFont typeface="Arial" charset="0"/>
              <a:buNone/>
              <a:defRPr sz="1600" b="0">
                <a:solidFill>
                  <a:srgbClr val="F08B27"/>
                </a:solidFill>
              </a:defRPr>
            </a:lvl2pPr>
            <a:lvl3pPr marL="296319" indent="-285737">
              <a:buFont typeface="Cambria" charset="0"/>
              <a:buChar char="⎼"/>
              <a:tabLst/>
              <a:defRPr sz="1600">
                <a:solidFill>
                  <a:srgbClr val="F08B27"/>
                </a:solidFill>
              </a:defRPr>
            </a:lvl3pPr>
            <a:lvl4pPr marL="296319" indent="0">
              <a:buFont typeface="Arial" charset="0"/>
              <a:buNone/>
              <a:tabLst/>
              <a:defRPr sz="1600">
                <a:solidFill>
                  <a:srgbClr val="F08B27"/>
                </a:solidFill>
              </a:defRPr>
            </a:lvl4pPr>
            <a:lvl5pPr marL="296319" indent="0">
              <a:buNone/>
              <a:tabLst/>
              <a:defRPr sz="1600">
                <a:solidFill>
                  <a:srgbClr val="F08B27"/>
                </a:solidFill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6200274"/>
            <a:ext cx="9180576" cy="640264"/>
          </a:xfrm>
          <a:prstGeom prst="rect">
            <a:avLst/>
          </a:prstGeom>
          <a:solidFill>
            <a:srgbClr val="F08B2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srgbClr val="E4843B"/>
              </a:solidFill>
            </a:endParaRPr>
          </a:p>
        </p:txBody>
      </p:sp>
      <p:sp>
        <p:nvSpPr>
          <p:cNvPr id="15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8666205" y="6361910"/>
            <a:ext cx="368128" cy="364196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10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9D7EC0D4-C4D4-784B-B144-181491B88AD4}" type="slidenum">
              <a:rPr lang="fr-FR" smtClean="0">
                <a:ea typeface="ＭＳ Ｐゴシック" charset="0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‹N›</a:t>
            </a:fld>
            <a:endParaRPr lang="fr-FR" dirty="0">
              <a:ea typeface="ＭＳ Ｐゴシック" charset="0"/>
            </a:endParaRPr>
          </a:p>
        </p:txBody>
      </p:sp>
      <p:sp>
        <p:nvSpPr>
          <p:cNvPr id="17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360003" y="6480000"/>
            <a:ext cx="3086100" cy="201738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200" b="1" i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fr-FR" dirty="0"/>
          </a:p>
        </p:txBody>
      </p:sp>
      <p:sp>
        <p:nvSpPr>
          <p:cNvPr id="5" name="Espace réservé pour une image  4"/>
          <p:cNvSpPr>
            <a:spLocks noGrp="1" noChangeAspect="1"/>
          </p:cNvSpPr>
          <p:nvPr>
            <p:ph type="pic" sz="quarter" idx="14"/>
          </p:nvPr>
        </p:nvSpPr>
        <p:spPr>
          <a:xfrm>
            <a:off x="719997" y="1799995"/>
            <a:ext cx="5400000" cy="4050000"/>
          </a:xfrm>
          <a:prstGeom prst="rect">
            <a:avLst/>
          </a:prstGeom>
        </p:spPr>
        <p:txBody>
          <a:bodyPr/>
          <a:lstStyle/>
          <a:p>
            <a:r>
              <a:rPr lang="fr-FR" dirty="0"/>
              <a:t>Cliquez sur l'icône pour ajouter une image</a:t>
            </a:r>
          </a:p>
        </p:txBody>
      </p:sp>
      <p:sp>
        <p:nvSpPr>
          <p:cNvPr id="9" name="Pentagone 15">
            <a:extLst>
              <a:ext uri="{FF2B5EF4-FFF2-40B4-BE49-F238E27FC236}">
                <a16:creationId xmlns:a16="http://schemas.microsoft.com/office/drawing/2014/main" id="{EA48DE95-1F00-4E2C-AC65-3EAD246E0600}"/>
              </a:ext>
            </a:extLst>
          </p:cNvPr>
          <p:cNvSpPr>
            <a:spLocks noChangeAspect="1"/>
          </p:cNvSpPr>
          <p:nvPr userDrawn="1"/>
        </p:nvSpPr>
        <p:spPr>
          <a:xfrm>
            <a:off x="8495021" y="6467416"/>
            <a:ext cx="108000" cy="137143"/>
          </a:xfrm>
          <a:prstGeom prst="pentagon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srgbClr val="E4843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484046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720000" y="1800000"/>
            <a:ext cx="7703640" cy="4921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720000" y="2292480"/>
            <a:ext cx="3756960" cy="1519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665240" y="2292480"/>
            <a:ext cx="3756960" cy="3186359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720000" y="3956761"/>
            <a:ext cx="3756960" cy="1519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720000" y="1800000"/>
            <a:ext cx="7703640" cy="4921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720000" y="2292480"/>
            <a:ext cx="3756960" cy="3186359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65240" y="2292480"/>
            <a:ext cx="3756960" cy="1519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65240" y="3956761"/>
            <a:ext cx="3756960" cy="1519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720000" y="1800000"/>
            <a:ext cx="7703640" cy="4921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720000" y="2292480"/>
            <a:ext cx="3756960" cy="1519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65240" y="2292480"/>
            <a:ext cx="3756960" cy="1519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720000" y="3956761"/>
            <a:ext cx="7698960" cy="1519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theme" Target="../theme/theme3.xml"/><Relationship Id="rId18" Type="http://schemas.openxmlformats.org/officeDocument/2006/relationships/image" Target="../media/image8.png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17" Type="http://schemas.openxmlformats.org/officeDocument/2006/relationships/image" Target="../media/image7.png"/><Relationship Id="rId2" Type="http://schemas.openxmlformats.org/officeDocument/2006/relationships/slideLayout" Target="../slideLayouts/slideLayout28.xml"/><Relationship Id="rId16" Type="http://schemas.openxmlformats.org/officeDocument/2006/relationships/image" Target="../media/image6.jpeg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2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10"/>
          <p:cNvPicPr/>
          <p:nvPr/>
        </p:nvPicPr>
        <p:blipFill>
          <a:blip r:embed="rId14"/>
          <a:stretch/>
        </p:blipFill>
        <p:spPr>
          <a:xfrm>
            <a:off x="351720" y="359280"/>
            <a:ext cx="1733400" cy="685440"/>
          </a:xfrm>
          <a:prstGeom prst="rect">
            <a:avLst/>
          </a:prstGeom>
          <a:ln w="0">
            <a:noFill/>
          </a:ln>
        </p:spPr>
      </p:pic>
      <p:pic>
        <p:nvPicPr>
          <p:cNvPr id="6" name="Image 16"/>
          <p:cNvPicPr/>
          <p:nvPr/>
        </p:nvPicPr>
        <p:blipFill>
          <a:blip r:embed="rId15"/>
          <a:stretch/>
        </p:blipFill>
        <p:spPr>
          <a:xfrm>
            <a:off x="6463080" y="-2520"/>
            <a:ext cx="3904560" cy="1277640"/>
          </a:xfrm>
          <a:prstGeom prst="rect">
            <a:avLst/>
          </a:prstGeom>
          <a:ln w="0">
            <a:noFill/>
          </a:ln>
        </p:spPr>
      </p:pic>
      <p:pic>
        <p:nvPicPr>
          <p:cNvPr id="2" name="Image 6"/>
          <p:cNvPicPr/>
          <p:nvPr/>
        </p:nvPicPr>
        <p:blipFill>
          <a:blip r:embed="rId16"/>
          <a:stretch/>
        </p:blipFill>
        <p:spPr>
          <a:xfrm>
            <a:off x="0" y="12600"/>
            <a:ext cx="9143640" cy="6812279"/>
          </a:xfrm>
          <a:prstGeom prst="rect">
            <a:avLst/>
          </a:prstGeom>
          <a:ln w="0">
            <a:noFill/>
          </a:ln>
        </p:spPr>
      </p:pic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457200" y="272881"/>
            <a:ext cx="8229240" cy="11419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Calibri"/>
              </a:rPr>
              <a:t>Fai clic per modificare il formato del testo del titolo</a:t>
            </a:r>
          </a:p>
        </p:txBody>
      </p:sp>
      <p:sp>
        <p:nvSpPr>
          <p:cNvPr id="4" name="PlaceHolder 2"/>
          <p:cNvSpPr>
            <a:spLocks noGrp="1"/>
          </p:cNvSpPr>
          <p:nvPr>
            <p:ph type="body"/>
          </p:nvPr>
        </p:nvSpPr>
        <p:spPr>
          <a:xfrm>
            <a:off x="457200" y="1600560"/>
            <a:ext cx="8229240" cy="396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1" strike="noStrike" spc="-1">
                <a:solidFill>
                  <a:srgbClr val="878375"/>
                </a:solidFill>
                <a:latin typeface="Arial"/>
              </a:rPr>
              <a:t>Fai clic per modificare il formato del testo della struttura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600" b="0" strike="noStrike" spc="-1">
                <a:solidFill>
                  <a:srgbClr val="000000"/>
                </a:solidFill>
                <a:latin typeface="Arial"/>
              </a:rPr>
              <a:t>Secondo livello struttura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200" b="1" strike="noStrike" spc="-1">
                <a:solidFill>
                  <a:srgbClr val="000000"/>
                </a:solidFill>
                <a:latin typeface="Arial"/>
              </a:rPr>
              <a:t>Terzo livello struttura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200" b="0" strike="noStrike" spc="-1">
                <a:solidFill>
                  <a:srgbClr val="000000"/>
                </a:solidFill>
                <a:latin typeface="Arial"/>
              </a:rPr>
              <a:t>Quarto livello struttura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Quinto livello struttura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Sesto livello struttura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Settimo livello struttura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Image 10"/>
          <p:cNvPicPr/>
          <p:nvPr/>
        </p:nvPicPr>
        <p:blipFill>
          <a:blip r:embed="rId16"/>
          <a:stretch/>
        </p:blipFill>
        <p:spPr>
          <a:xfrm>
            <a:off x="351720" y="359280"/>
            <a:ext cx="1733400" cy="685440"/>
          </a:xfrm>
          <a:prstGeom prst="rect">
            <a:avLst/>
          </a:prstGeom>
          <a:ln w="0">
            <a:noFill/>
          </a:ln>
        </p:spPr>
      </p:pic>
      <p:pic>
        <p:nvPicPr>
          <p:cNvPr id="42" name="Image 16"/>
          <p:cNvPicPr/>
          <p:nvPr/>
        </p:nvPicPr>
        <p:blipFill>
          <a:blip r:embed="rId17"/>
          <a:stretch/>
        </p:blipFill>
        <p:spPr>
          <a:xfrm>
            <a:off x="6463080" y="-2520"/>
            <a:ext cx="3904560" cy="1277640"/>
          </a:xfrm>
          <a:prstGeom prst="rect">
            <a:avLst/>
          </a:prstGeom>
          <a:ln w="0">
            <a:noFill/>
          </a:ln>
        </p:spPr>
      </p:pic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720000" y="1800000"/>
            <a:ext cx="7703640" cy="492120"/>
          </a:xfrm>
          <a:prstGeom prst="rect">
            <a:avLst/>
          </a:prstGeom>
        </p:spPr>
        <p:txBody>
          <a:bodyPr lIns="288000" tIns="0" rIns="0" bIns="0" anchor="b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1" strike="noStrike" spc="-1">
                <a:solidFill>
                  <a:srgbClr val="F08B27"/>
                </a:solidFill>
                <a:latin typeface="Century Gothic"/>
                <a:ea typeface="Century Gothic"/>
              </a:rPr>
              <a:t>Modifiez le style du titre</a:t>
            </a:r>
            <a:endParaRPr lang="fr-F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 type="body"/>
          </p:nvPr>
        </p:nvSpPr>
        <p:spPr>
          <a:xfrm>
            <a:off x="720000" y="2292480"/>
            <a:ext cx="7698960" cy="3186359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271440" indent="-263160">
              <a:lnSpc>
                <a:spcPct val="100000"/>
              </a:lnSpc>
              <a:spcBef>
                <a:spcPts val="400"/>
              </a:spcBef>
              <a:buSzPct val="100000"/>
              <a:buBlip>
                <a:blip r:embed="rId18"/>
              </a:buBlip>
            </a:pPr>
            <a:r>
              <a:rPr lang="fr-FR" sz="2000" b="1" strike="noStrike" spc="-1">
                <a:solidFill>
                  <a:srgbClr val="878375"/>
                </a:solidFill>
                <a:latin typeface="Arial"/>
                <a:ea typeface="Arial"/>
              </a:rPr>
              <a:t>Modifiez les styles du texte du masque</a:t>
            </a:r>
            <a:endParaRPr lang="fr-FR" sz="2000" b="1" strike="noStrike" spc="-1">
              <a:solidFill>
                <a:srgbClr val="878375"/>
              </a:solidFill>
              <a:latin typeface="Arial"/>
            </a:endParaRPr>
          </a:p>
          <a:p>
            <a:pPr marL="7920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r>
              <a:rPr lang="fr-FR" sz="2000" b="1" strike="noStrike" spc="-1">
                <a:solidFill>
                  <a:srgbClr val="878375"/>
                </a:solidFill>
                <a:latin typeface="Arial"/>
                <a:ea typeface="Arial"/>
              </a:rPr>
              <a:t>Deuxième niveau</a:t>
            </a:r>
            <a:endParaRPr lang="fr-FR" sz="2000" b="1" strike="noStrike" spc="-1">
              <a:solidFill>
                <a:srgbClr val="878375"/>
              </a:solidFill>
              <a:latin typeface="Arial"/>
            </a:endParaRPr>
          </a:p>
          <a:p>
            <a:pPr marL="534960" lvl="2" indent="-22356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ppleSymbols"/>
              <a:buChar char="⎼"/>
              <a:tabLst>
                <a:tab pos="0" algn="l"/>
              </a:tabLst>
            </a:pPr>
            <a:r>
              <a:rPr lang="fr-FR" sz="1600" b="0" strike="noStrike" spc="-1">
                <a:solidFill>
                  <a:srgbClr val="000000"/>
                </a:solidFill>
                <a:latin typeface="Arial"/>
                <a:ea typeface="Arial"/>
              </a:rPr>
              <a:t>Troisième niveau</a:t>
            </a:r>
            <a:endParaRPr lang="fr-FR" sz="1600" b="1" strike="noStrike" spc="-1">
              <a:solidFill>
                <a:srgbClr val="000000"/>
              </a:solidFill>
              <a:latin typeface="Arial"/>
            </a:endParaRPr>
          </a:p>
          <a:p>
            <a:pPr marL="582480">
              <a:lnSpc>
                <a:spcPct val="100000"/>
              </a:lnSpc>
              <a:spcBef>
                <a:spcPts val="241"/>
              </a:spcBef>
              <a:tabLst>
                <a:tab pos="0" algn="l"/>
              </a:tabLst>
            </a:pPr>
            <a:r>
              <a:rPr lang="fr-FR" sz="1200" b="1" strike="noStrike" spc="-1">
                <a:solidFill>
                  <a:srgbClr val="000000"/>
                </a:solidFill>
                <a:latin typeface="Arial"/>
                <a:ea typeface="Arial"/>
              </a:rPr>
              <a:t>Quatrième niveau</a:t>
            </a:r>
            <a:endParaRPr lang="fr-FR" sz="1200" b="1" strike="noStrike" spc="-1">
              <a:solidFill>
                <a:srgbClr val="878375"/>
              </a:solidFill>
              <a:latin typeface="Arial"/>
            </a:endParaRPr>
          </a:p>
          <a:p>
            <a:pPr marL="717480" lvl="4" indent="-134640">
              <a:lnSpc>
                <a:spcPct val="100000"/>
              </a:lnSpc>
              <a:spcBef>
                <a:spcPts val="241"/>
              </a:spcBef>
              <a:buClr>
                <a:srgbClr val="96BD0D"/>
              </a:buClr>
              <a:buFont typeface="Helvetica"/>
              <a:buChar char="●"/>
              <a:tabLst>
                <a:tab pos="0" algn="l"/>
              </a:tabLst>
            </a:pPr>
            <a:r>
              <a:rPr lang="fr-FR" sz="1200" b="0" strike="noStrike" spc="-1">
                <a:solidFill>
                  <a:srgbClr val="000000"/>
                </a:solidFill>
                <a:latin typeface="Arial"/>
                <a:ea typeface="Arial"/>
              </a:rPr>
              <a:t>Cinquième niveau</a:t>
            </a:r>
            <a:endParaRPr lang="fr-FR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CustomShape 3"/>
          <p:cNvSpPr/>
          <p:nvPr/>
        </p:nvSpPr>
        <p:spPr>
          <a:xfrm>
            <a:off x="0" y="6200281"/>
            <a:ext cx="9180360" cy="640079"/>
          </a:xfrm>
          <a:prstGeom prst="rect">
            <a:avLst/>
          </a:prstGeom>
          <a:solidFill>
            <a:srgbClr val="F08B27"/>
          </a:solidFill>
          <a:ln>
            <a:noFill/>
          </a:ln>
          <a:effectLst>
            <a:outerShdw blurRad="40000" dist="2304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46" name="PlaceHolder 4"/>
          <p:cNvSpPr>
            <a:spLocks noGrp="1"/>
          </p:cNvSpPr>
          <p:nvPr>
            <p:ph type="dt"/>
          </p:nvPr>
        </p:nvSpPr>
        <p:spPr>
          <a:xfrm>
            <a:off x="6361920" y="6361921"/>
            <a:ext cx="2057040" cy="363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r">
              <a:lnSpc>
                <a:spcPct val="100000"/>
              </a:lnSpc>
            </a:pPr>
            <a:r>
              <a:rPr lang="fr-FR" sz="1050" b="0" strike="noStrike" spc="-1">
                <a:solidFill>
                  <a:srgbClr val="FFFFFF"/>
                </a:solidFill>
                <a:latin typeface="Century Gothic"/>
                <a:ea typeface="Century Gothic"/>
              </a:rPr>
              <a:t>28 octobre 2016</a:t>
            </a:r>
            <a:endParaRPr lang="it-IT" sz="1050" b="0" strike="noStrike" spc="-1">
              <a:latin typeface="Times New Roman"/>
            </a:endParaRPr>
          </a:p>
        </p:txBody>
      </p:sp>
      <p:sp>
        <p:nvSpPr>
          <p:cNvPr id="47" name="PlaceHolder 5"/>
          <p:cNvSpPr>
            <a:spLocks noGrp="1"/>
          </p:cNvSpPr>
          <p:nvPr>
            <p:ph type="ftr"/>
          </p:nvPr>
        </p:nvSpPr>
        <p:spPr>
          <a:xfrm>
            <a:off x="360000" y="6480000"/>
            <a:ext cx="3085920" cy="201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it-IT" sz="2400" b="0" strike="noStrike" spc="-1">
              <a:latin typeface="Times New Roman"/>
            </a:endParaRPr>
          </a:p>
        </p:txBody>
      </p:sp>
      <p:sp>
        <p:nvSpPr>
          <p:cNvPr id="48" name="PlaceHolder 6"/>
          <p:cNvSpPr>
            <a:spLocks noGrp="1"/>
          </p:cNvSpPr>
          <p:nvPr>
            <p:ph type="sldNum"/>
          </p:nvPr>
        </p:nvSpPr>
        <p:spPr>
          <a:xfrm>
            <a:off x="8666280" y="6361921"/>
            <a:ext cx="367920" cy="363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fld id="{184146C9-F632-49C5-B9F1-043DA4018542}" type="slidenum">
              <a:rPr lang="fr-FR" sz="1050" b="0" strike="noStrike" spc="-1">
                <a:solidFill>
                  <a:srgbClr val="FFFFFF"/>
                </a:solidFill>
                <a:latin typeface="Calibri"/>
                <a:ea typeface="ＭＳ Ｐゴシック"/>
              </a:rPr>
              <a:t>‹N›</a:t>
            </a:fld>
            <a:endParaRPr lang="it-IT" sz="1050" b="0" strike="noStrike" spc="-1">
              <a:latin typeface="Times New Roman"/>
            </a:endParaRPr>
          </a:p>
        </p:txBody>
      </p:sp>
      <p:sp>
        <p:nvSpPr>
          <p:cNvPr id="49" name="CustomShape 7"/>
          <p:cNvSpPr/>
          <p:nvPr/>
        </p:nvSpPr>
        <p:spPr>
          <a:xfrm>
            <a:off x="8470800" y="6467400"/>
            <a:ext cx="143640" cy="136800"/>
          </a:xfrm>
          <a:prstGeom prst="pentagon">
            <a:avLst>
              <a:gd name="hf" fmla="val 105146"/>
              <a:gd name="vf" fmla="val 110557"/>
            </a:avLst>
          </a:prstGeom>
          <a:solidFill>
            <a:srgbClr val="FFFFFF"/>
          </a:solidFill>
          <a:ln>
            <a:noFill/>
          </a:ln>
          <a:effectLst>
            <a:outerShdw blurRad="40000" dist="2304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99" r:id="rId13"/>
    <p:sldLayoutId id="2147483700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Image 10"/>
          <p:cNvPicPr/>
          <p:nvPr/>
        </p:nvPicPr>
        <p:blipFill>
          <a:blip r:embed="rId14"/>
          <a:stretch/>
        </p:blipFill>
        <p:spPr>
          <a:xfrm>
            <a:off x="351720" y="359280"/>
            <a:ext cx="1733400" cy="685440"/>
          </a:xfrm>
          <a:prstGeom prst="rect">
            <a:avLst/>
          </a:prstGeom>
          <a:ln w="0">
            <a:noFill/>
          </a:ln>
        </p:spPr>
      </p:pic>
      <p:pic>
        <p:nvPicPr>
          <p:cNvPr id="87" name="Image 16"/>
          <p:cNvPicPr/>
          <p:nvPr/>
        </p:nvPicPr>
        <p:blipFill>
          <a:blip r:embed="rId15"/>
          <a:stretch/>
        </p:blipFill>
        <p:spPr>
          <a:xfrm>
            <a:off x="6463080" y="-2520"/>
            <a:ext cx="3904560" cy="1277640"/>
          </a:xfrm>
          <a:prstGeom prst="rect">
            <a:avLst/>
          </a:prstGeom>
          <a:ln w="0">
            <a:noFill/>
          </a:ln>
        </p:spPr>
      </p:pic>
      <p:pic>
        <p:nvPicPr>
          <p:cNvPr id="88" name="Image 14"/>
          <p:cNvPicPr/>
          <p:nvPr/>
        </p:nvPicPr>
        <p:blipFill>
          <a:blip r:embed="rId16"/>
          <a:srcRect t="1922" b="40859"/>
          <a:stretch/>
        </p:blipFill>
        <p:spPr>
          <a:xfrm flipH="1">
            <a:off x="360" y="2743920"/>
            <a:ext cx="9143640" cy="3491640"/>
          </a:xfrm>
          <a:prstGeom prst="rect">
            <a:avLst/>
          </a:prstGeom>
          <a:ln w="0">
            <a:noFill/>
          </a:ln>
        </p:spPr>
      </p:pic>
      <p:pic>
        <p:nvPicPr>
          <p:cNvPr id="89" name="Image 8"/>
          <p:cNvPicPr/>
          <p:nvPr/>
        </p:nvPicPr>
        <p:blipFill>
          <a:blip r:embed="rId17"/>
          <a:stretch/>
        </p:blipFill>
        <p:spPr>
          <a:xfrm>
            <a:off x="351000" y="5075640"/>
            <a:ext cx="1814400" cy="1632960"/>
          </a:xfrm>
          <a:prstGeom prst="rect">
            <a:avLst/>
          </a:prstGeom>
          <a:ln w="0">
            <a:noFill/>
          </a:ln>
        </p:spPr>
      </p:pic>
      <p:pic>
        <p:nvPicPr>
          <p:cNvPr id="90" name="Image 12"/>
          <p:cNvPicPr/>
          <p:nvPr/>
        </p:nvPicPr>
        <p:blipFill>
          <a:blip r:embed="rId14"/>
          <a:stretch/>
        </p:blipFill>
        <p:spPr>
          <a:xfrm>
            <a:off x="351000" y="346320"/>
            <a:ext cx="2652840" cy="1048680"/>
          </a:xfrm>
          <a:prstGeom prst="rect">
            <a:avLst/>
          </a:prstGeom>
          <a:ln w="0">
            <a:noFill/>
          </a:ln>
        </p:spPr>
      </p:pic>
      <p:pic>
        <p:nvPicPr>
          <p:cNvPr id="91" name="Image 13"/>
          <p:cNvPicPr/>
          <p:nvPr/>
        </p:nvPicPr>
        <p:blipFill>
          <a:blip r:embed="rId15"/>
          <a:stretch/>
        </p:blipFill>
        <p:spPr>
          <a:xfrm>
            <a:off x="6015960" y="125640"/>
            <a:ext cx="2999520" cy="981360"/>
          </a:xfrm>
          <a:prstGeom prst="rect">
            <a:avLst/>
          </a:prstGeom>
          <a:ln w="0">
            <a:noFill/>
          </a:ln>
        </p:spPr>
      </p:pic>
      <p:grpSp>
        <p:nvGrpSpPr>
          <p:cNvPr id="92" name="Group 1"/>
          <p:cNvGrpSpPr/>
          <p:nvPr/>
        </p:nvGrpSpPr>
        <p:grpSpPr>
          <a:xfrm>
            <a:off x="3704400" y="1001520"/>
            <a:ext cx="6098400" cy="6066720"/>
            <a:chOff x="3704400" y="1001520"/>
            <a:chExt cx="6098400" cy="6066720"/>
          </a:xfrm>
        </p:grpSpPr>
        <p:sp>
          <p:nvSpPr>
            <p:cNvPr id="93" name="CustomShape 2"/>
            <p:cNvSpPr/>
            <p:nvPr/>
          </p:nvSpPr>
          <p:spPr>
            <a:xfrm rot="1595400">
              <a:off x="4443120" y="1873080"/>
              <a:ext cx="4620600" cy="4393440"/>
            </a:xfrm>
            <a:prstGeom prst="pentagon">
              <a:avLst>
                <a:gd name="hf" fmla="val 105146"/>
                <a:gd name="vf" fmla="val 110557"/>
              </a:avLst>
            </a:prstGeom>
            <a:solidFill>
              <a:srgbClr val="F08B27"/>
            </a:solidFill>
            <a:ln>
              <a:noFill/>
            </a:ln>
            <a:effectLst>
              <a:outerShdw blurRad="40000" dist="2304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94" name="CustomShape 3"/>
            <p:cNvSpPr/>
            <p:nvPr/>
          </p:nvSpPr>
          <p:spPr>
            <a:xfrm rot="20533200">
              <a:off x="6652440" y="1175040"/>
              <a:ext cx="1337040" cy="1271520"/>
            </a:xfrm>
            <a:prstGeom prst="pentagon">
              <a:avLst>
                <a:gd name="hf" fmla="val 105146"/>
                <a:gd name="vf" fmla="val 110557"/>
              </a:avLst>
            </a:prstGeom>
            <a:solidFill>
              <a:srgbClr val="216CA3"/>
            </a:solidFill>
            <a:ln>
              <a:noFill/>
            </a:ln>
            <a:effectLst>
              <a:outerShdw blurRad="40000" dist="2304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95" name="CustomShape 4"/>
            <p:cNvSpPr/>
            <p:nvPr/>
          </p:nvSpPr>
          <p:spPr>
            <a:xfrm rot="1507200">
              <a:off x="7153200" y="1819440"/>
              <a:ext cx="1346760" cy="1180080"/>
            </a:xfrm>
            <a:custGeom>
              <a:avLst/>
              <a:gdLst/>
              <a:ahLst/>
              <a:cxnLst/>
              <a:rect l="l" t="t" r="r" b="b"/>
              <a:pathLst>
                <a:path w="1347179" h="1180273">
                  <a:moveTo>
                    <a:pt x="0" y="483106"/>
                  </a:moveTo>
                  <a:lnTo>
                    <a:pt x="699464" y="0"/>
                  </a:lnTo>
                  <a:lnTo>
                    <a:pt x="1347179" y="398246"/>
                  </a:lnTo>
                  <a:lnTo>
                    <a:pt x="1046885" y="1111970"/>
                  </a:lnTo>
                  <a:lnTo>
                    <a:pt x="234096" y="1180273"/>
                  </a:lnTo>
                  <a:lnTo>
                    <a:pt x="0" y="483106"/>
                  </a:lnTo>
                  <a:close/>
                </a:path>
              </a:pathLst>
            </a:custGeom>
            <a:solidFill>
              <a:srgbClr val="FBCF39"/>
            </a:solidFill>
            <a:ln>
              <a:noFill/>
            </a:ln>
            <a:effectLst>
              <a:outerShdw blurRad="40000" dist="2304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96" name="CustomShape 5"/>
            <p:cNvSpPr/>
            <p:nvPr/>
          </p:nvSpPr>
          <p:spPr>
            <a:xfrm>
              <a:off x="7210080" y="1918080"/>
              <a:ext cx="699840" cy="600840"/>
            </a:xfrm>
            <a:custGeom>
              <a:avLst/>
              <a:gdLst/>
              <a:ahLst/>
              <a:cxnLst/>
              <a:rect l="l" t="t" r="r" b="b"/>
              <a:pathLst>
                <a:path w="700215" h="601361">
                  <a:moveTo>
                    <a:pt x="49426" y="107092"/>
                  </a:moveTo>
                  <a:lnTo>
                    <a:pt x="0" y="601361"/>
                  </a:lnTo>
                  <a:lnTo>
                    <a:pt x="675502" y="362465"/>
                  </a:lnTo>
                  <a:lnTo>
                    <a:pt x="700215" y="0"/>
                  </a:lnTo>
                  <a:lnTo>
                    <a:pt x="49426" y="107092"/>
                  </a:lnTo>
                  <a:close/>
                </a:path>
              </a:pathLst>
            </a:custGeom>
            <a:solidFill>
              <a:srgbClr val="35B3B8"/>
            </a:solidFill>
            <a:ln>
              <a:noFill/>
            </a:ln>
            <a:effectLst>
              <a:outerShdw blurRad="40000" dist="2304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</p:grpSp>
      <p:pic>
        <p:nvPicPr>
          <p:cNvPr id="97" name="Image 10"/>
          <p:cNvPicPr/>
          <p:nvPr/>
        </p:nvPicPr>
        <p:blipFill>
          <a:blip r:embed="rId18"/>
          <a:stretch/>
        </p:blipFill>
        <p:spPr>
          <a:xfrm>
            <a:off x="5140080" y="2804761"/>
            <a:ext cx="390240" cy="379800"/>
          </a:xfrm>
          <a:prstGeom prst="rect">
            <a:avLst/>
          </a:prstGeom>
          <a:ln w="0">
            <a:noFill/>
          </a:ln>
        </p:spPr>
      </p:pic>
      <p:sp>
        <p:nvSpPr>
          <p:cNvPr id="98" name="PlaceHolder 6"/>
          <p:cNvSpPr>
            <a:spLocks noGrp="1"/>
          </p:cNvSpPr>
          <p:nvPr>
            <p:ph type="title"/>
          </p:nvPr>
        </p:nvSpPr>
        <p:spPr>
          <a:xfrm>
            <a:off x="5342040" y="3368880"/>
            <a:ext cx="2809800" cy="738361"/>
          </a:xfrm>
          <a:prstGeom prst="rect">
            <a:avLst/>
          </a:prstGeom>
        </p:spPr>
        <p:txBody>
          <a:bodyPr lIns="288000" tIns="0" rIns="0" bIns="0">
            <a:no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cap="all" spc="-1">
                <a:solidFill>
                  <a:srgbClr val="FFFFFF"/>
                </a:solidFill>
                <a:latin typeface="Century Gothic"/>
                <a:ea typeface="Century Gothic"/>
              </a:rPr>
              <a:t>Modifiez le style du titre</a:t>
            </a:r>
            <a:endParaRPr lang="fr-FR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9" name="PlaceHolder 7"/>
          <p:cNvSpPr>
            <a:spLocks noGrp="1"/>
          </p:cNvSpPr>
          <p:nvPr>
            <p:ph type="body"/>
          </p:nvPr>
        </p:nvSpPr>
        <p:spPr>
          <a:xfrm>
            <a:off x="457200" y="1600560"/>
            <a:ext cx="8229240" cy="396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1" strike="noStrike" spc="-1">
                <a:solidFill>
                  <a:srgbClr val="878375"/>
                </a:solidFill>
                <a:latin typeface="Arial"/>
              </a:rPr>
              <a:t>Fai clic per modificare il formato del testo della struttura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600" b="0" strike="noStrike" spc="-1">
                <a:solidFill>
                  <a:srgbClr val="000000"/>
                </a:solidFill>
                <a:latin typeface="Arial"/>
              </a:rPr>
              <a:t>Secondo livello struttura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200" b="1" strike="noStrike" spc="-1">
                <a:solidFill>
                  <a:srgbClr val="000000"/>
                </a:solidFill>
                <a:latin typeface="Arial"/>
              </a:rPr>
              <a:t>Terzo livello struttura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200" b="0" strike="noStrike" spc="-1">
                <a:solidFill>
                  <a:srgbClr val="000000"/>
                </a:solidFill>
                <a:latin typeface="Arial"/>
              </a:rPr>
              <a:t>Quarto livello struttura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Quinto livello struttura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Sesto livello struttura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Settimo livello struttura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10">
            <a:extLst>
              <a:ext uri="{FF2B5EF4-FFF2-40B4-BE49-F238E27FC236}">
                <a16:creationId xmlns:a16="http://schemas.microsoft.com/office/drawing/2014/main" id="{C412F69F-379D-4886-AB93-AB6D11E6E0CD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693" y="359263"/>
            <a:ext cx="1300414" cy="685690"/>
          </a:xfrm>
          <a:prstGeom prst="rect">
            <a:avLst/>
          </a:prstGeom>
        </p:spPr>
      </p:pic>
      <p:pic>
        <p:nvPicPr>
          <p:cNvPr id="8" name="Image 16">
            <a:extLst>
              <a:ext uri="{FF2B5EF4-FFF2-40B4-BE49-F238E27FC236}">
                <a16:creationId xmlns:a16="http://schemas.microsoft.com/office/drawing/2014/main" id="{884EAC47-9C8E-473B-AA77-44C2E556ECFD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39494" y="1153"/>
            <a:ext cx="2928803" cy="1278023"/>
          </a:xfrm>
          <a:prstGeom prst="rect">
            <a:avLst/>
          </a:prstGeom>
        </p:spPr>
      </p:pic>
      <p:sp>
        <p:nvSpPr>
          <p:cNvPr id="9" name="Espace réservé du titre 1">
            <a:extLst>
              <a:ext uri="{FF2B5EF4-FFF2-40B4-BE49-F238E27FC236}">
                <a16:creationId xmlns:a16="http://schemas.microsoft.com/office/drawing/2014/main" id="{E8036421-98B5-41E7-81F2-9CCE174A47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0975" y="1702343"/>
            <a:ext cx="6755591" cy="492443"/>
          </a:xfrm>
          <a:prstGeom prst="rect">
            <a:avLst/>
          </a:prstGeom>
        </p:spPr>
        <p:txBody>
          <a:bodyPr vert="horz" wrap="square" lIns="288000" tIns="0" rIns="0" bIns="0" rtlCol="0" anchor="b" anchorCtr="0">
            <a:spAutoFit/>
          </a:bodyPr>
          <a:lstStyle/>
          <a:p>
            <a:r>
              <a:rPr lang="fr-FR" dirty="0"/>
              <a:t>Cliquez et modifiez le titre</a:t>
            </a:r>
          </a:p>
        </p:txBody>
      </p:sp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B8B12579-5B19-4017-B85C-44D0532C3B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10975" y="2194781"/>
            <a:ext cx="6755591" cy="39406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565352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ransition spd="slow">
    <p:cover/>
  </p:transition>
  <p:hf hdr="0" dt="0"/>
  <p:txStyles>
    <p:titleStyle>
      <a:lvl1pPr algn="l" defTabSz="609570" rtl="0" eaLnBrk="1" fontAlgn="base" hangingPunct="1">
        <a:spcBef>
          <a:spcPct val="0"/>
        </a:spcBef>
        <a:spcAft>
          <a:spcPct val="0"/>
        </a:spcAft>
        <a:defRPr sz="3200" b="1" kern="1200">
          <a:solidFill>
            <a:srgbClr val="F08B27"/>
          </a:solidFill>
          <a:latin typeface="Century Gothic" charset="0"/>
          <a:ea typeface="Century Gothic" charset="0"/>
          <a:cs typeface="Century Gothic" charset="0"/>
        </a:defRPr>
      </a:lvl1pPr>
      <a:lvl2pPr algn="ctr" defTabSz="609570" rtl="0" eaLnBrk="1" fontAlgn="base" hangingPunct="1">
        <a:spcBef>
          <a:spcPct val="0"/>
        </a:spcBef>
        <a:spcAft>
          <a:spcPct val="0"/>
        </a:spcAft>
        <a:defRPr sz="12800">
          <a:solidFill>
            <a:srgbClr val="FFFFFF"/>
          </a:solidFill>
          <a:latin typeface="DIN-LightAlternate" charset="0"/>
          <a:ea typeface="ＭＳ Ｐゴシック" charset="0"/>
        </a:defRPr>
      </a:lvl2pPr>
      <a:lvl3pPr algn="ctr" defTabSz="609570" rtl="0" eaLnBrk="1" fontAlgn="base" hangingPunct="1">
        <a:spcBef>
          <a:spcPct val="0"/>
        </a:spcBef>
        <a:spcAft>
          <a:spcPct val="0"/>
        </a:spcAft>
        <a:defRPr sz="12800">
          <a:solidFill>
            <a:srgbClr val="FFFFFF"/>
          </a:solidFill>
          <a:latin typeface="DIN-LightAlternate" charset="0"/>
          <a:ea typeface="ＭＳ Ｐゴシック" charset="0"/>
        </a:defRPr>
      </a:lvl3pPr>
      <a:lvl4pPr algn="ctr" defTabSz="609570" rtl="0" eaLnBrk="1" fontAlgn="base" hangingPunct="1">
        <a:spcBef>
          <a:spcPct val="0"/>
        </a:spcBef>
        <a:spcAft>
          <a:spcPct val="0"/>
        </a:spcAft>
        <a:defRPr sz="12800">
          <a:solidFill>
            <a:srgbClr val="FFFFFF"/>
          </a:solidFill>
          <a:latin typeface="DIN-LightAlternate" charset="0"/>
          <a:ea typeface="ＭＳ Ｐゴシック" charset="0"/>
        </a:defRPr>
      </a:lvl4pPr>
      <a:lvl5pPr algn="ctr" defTabSz="609570" rtl="0" eaLnBrk="1" fontAlgn="base" hangingPunct="1">
        <a:spcBef>
          <a:spcPct val="0"/>
        </a:spcBef>
        <a:spcAft>
          <a:spcPct val="0"/>
        </a:spcAft>
        <a:defRPr sz="12800">
          <a:solidFill>
            <a:srgbClr val="FFFFFF"/>
          </a:solidFill>
          <a:latin typeface="DIN-LightAlternate" charset="0"/>
          <a:ea typeface="ＭＳ Ｐゴシック" charset="0"/>
        </a:defRPr>
      </a:lvl5pPr>
      <a:lvl6pPr marL="609570" algn="ctr" defTabSz="609570" rtl="0" eaLnBrk="1" fontAlgn="base" hangingPunct="1">
        <a:spcBef>
          <a:spcPct val="0"/>
        </a:spcBef>
        <a:spcAft>
          <a:spcPct val="0"/>
        </a:spcAft>
        <a:defRPr sz="12800">
          <a:solidFill>
            <a:srgbClr val="FFFFFF"/>
          </a:solidFill>
          <a:latin typeface="DIN-LightAlternate" charset="0"/>
          <a:ea typeface="ＭＳ Ｐゴシック" charset="0"/>
        </a:defRPr>
      </a:lvl6pPr>
      <a:lvl7pPr marL="1219140" algn="ctr" defTabSz="609570" rtl="0" eaLnBrk="1" fontAlgn="base" hangingPunct="1">
        <a:spcBef>
          <a:spcPct val="0"/>
        </a:spcBef>
        <a:spcAft>
          <a:spcPct val="0"/>
        </a:spcAft>
        <a:defRPr sz="12800">
          <a:solidFill>
            <a:srgbClr val="FFFFFF"/>
          </a:solidFill>
          <a:latin typeface="DIN-LightAlternate" charset="0"/>
          <a:ea typeface="ＭＳ Ｐゴシック" charset="0"/>
        </a:defRPr>
      </a:lvl7pPr>
      <a:lvl8pPr marL="1828709" algn="ctr" defTabSz="609570" rtl="0" eaLnBrk="1" fontAlgn="base" hangingPunct="1">
        <a:spcBef>
          <a:spcPct val="0"/>
        </a:spcBef>
        <a:spcAft>
          <a:spcPct val="0"/>
        </a:spcAft>
        <a:defRPr sz="12800">
          <a:solidFill>
            <a:srgbClr val="FFFFFF"/>
          </a:solidFill>
          <a:latin typeface="DIN-LightAlternate" charset="0"/>
          <a:ea typeface="ＭＳ Ｐゴシック" charset="0"/>
        </a:defRPr>
      </a:lvl8pPr>
      <a:lvl9pPr marL="2438278" algn="ctr" defTabSz="609570" rtl="0" eaLnBrk="1" fontAlgn="base" hangingPunct="1">
        <a:spcBef>
          <a:spcPct val="0"/>
        </a:spcBef>
        <a:spcAft>
          <a:spcPct val="0"/>
        </a:spcAft>
        <a:defRPr sz="12800">
          <a:solidFill>
            <a:srgbClr val="FFFFFF"/>
          </a:solidFill>
          <a:latin typeface="DIN-LightAlternate" charset="0"/>
          <a:ea typeface="ＭＳ Ｐゴシック" charset="0"/>
        </a:defRPr>
      </a:lvl9pPr>
    </p:titleStyle>
    <p:bodyStyle>
      <a:lvl1pPr marL="361934" indent="-351350" algn="l" defTabSz="609570" rtl="0" eaLnBrk="1" fontAlgn="base" hangingPunct="1">
        <a:spcBef>
          <a:spcPct val="20000"/>
        </a:spcBef>
        <a:spcAft>
          <a:spcPct val="0"/>
        </a:spcAft>
        <a:buSzPct val="80000"/>
        <a:buFontTx/>
        <a:buBlip>
          <a:blip r:embed="rId15"/>
        </a:buBlip>
        <a:tabLst/>
        <a:defRPr sz="2000" b="1" i="0" kern="1200" baseline="0">
          <a:solidFill>
            <a:srgbClr val="878375"/>
          </a:solidFill>
          <a:latin typeface="Arial" charset="0"/>
          <a:ea typeface="Arial" charset="0"/>
          <a:cs typeface="Arial" charset="0"/>
        </a:defRPr>
      </a:lvl1pPr>
      <a:lvl2pPr marL="10584" indent="0" algn="l" defTabSz="609570" rtl="0" eaLnBrk="1" fontAlgn="base" hangingPunct="1">
        <a:spcBef>
          <a:spcPct val="20000"/>
        </a:spcBef>
        <a:spcAft>
          <a:spcPct val="0"/>
        </a:spcAft>
        <a:buFont typeface="Arial" charset="0"/>
        <a:buNone/>
        <a:tabLst/>
        <a:defRPr sz="2000" b="1" i="0" kern="1200">
          <a:solidFill>
            <a:srgbClr val="878375"/>
          </a:solidFill>
          <a:latin typeface="Arial" charset="0"/>
          <a:ea typeface="Arial" charset="0"/>
          <a:cs typeface="Arial" charset="0"/>
        </a:defRPr>
      </a:lvl2pPr>
      <a:lvl3pPr marL="713282" indent="-298435" algn="l" defTabSz="609570" rtl="0" eaLnBrk="1" fontAlgn="base" hangingPunct="1">
        <a:spcBef>
          <a:spcPct val="20000"/>
        </a:spcBef>
        <a:spcAft>
          <a:spcPct val="0"/>
        </a:spcAft>
        <a:buFont typeface="AppleSymbols" charset="0"/>
        <a:buChar char="⎼"/>
        <a:tabLst/>
        <a:defRPr sz="1600" b="0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3pPr>
      <a:lvl4pPr marL="776778" indent="0" algn="l" defTabSz="609570" rtl="0" eaLnBrk="1" fontAlgn="base" hangingPunct="1">
        <a:spcBef>
          <a:spcPct val="20000"/>
        </a:spcBef>
        <a:spcAft>
          <a:spcPct val="0"/>
        </a:spcAft>
        <a:buClr>
          <a:srgbClr val="F08B27"/>
        </a:buClr>
        <a:buFont typeface="Helvetica" charset="0"/>
        <a:buNone/>
        <a:tabLst/>
        <a:defRPr sz="1200" b="1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4pPr>
      <a:lvl5pPr marL="956685" indent="-179909" algn="l" defTabSz="609570" rtl="0" eaLnBrk="1" fontAlgn="base" hangingPunct="1">
        <a:spcBef>
          <a:spcPct val="20000"/>
        </a:spcBef>
        <a:spcAft>
          <a:spcPct val="0"/>
        </a:spcAft>
        <a:buClr>
          <a:srgbClr val="96BD0D"/>
        </a:buClr>
        <a:buFont typeface="Helvetica" charset="0"/>
        <a:buChar char="●"/>
        <a:tabLst/>
        <a:defRPr sz="1200" kern="1200">
          <a:solidFill>
            <a:schemeClr val="tx1"/>
          </a:solidFill>
          <a:latin typeface="Arial" charset="0"/>
          <a:ea typeface="Arial" charset="0"/>
          <a:cs typeface="Arial" charset="0"/>
        </a:defRPr>
      </a:lvl5pPr>
      <a:lvl6pPr marL="3352632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202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772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341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70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40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09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78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48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418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87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57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10">
            <a:extLst>
              <a:ext uri="{FF2B5EF4-FFF2-40B4-BE49-F238E27FC236}">
                <a16:creationId xmlns:a16="http://schemas.microsoft.com/office/drawing/2014/main" id="{C412F69F-379D-4886-AB93-AB6D11E6E0CD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693" y="359263"/>
            <a:ext cx="1300414" cy="685690"/>
          </a:xfrm>
          <a:prstGeom prst="rect">
            <a:avLst/>
          </a:prstGeom>
        </p:spPr>
      </p:pic>
      <p:pic>
        <p:nvPicPr>
          <p:cNvPr id="8" name="Image 16">
            <a:extLst>
              <a:ext uri="{FF2B5EF4-FFF2-40B4-BE49-F238E27FC236}">
                <a16:creationId xmlns:a16="http://schemas.microsoft.com/office/drawing/2014/main" id="{884EAC47-9C8E-473B-AA77-44C2E556ECFD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39492" y="1153"/>
            <a:ext cx="2928803" cy="1278023"/>
          </a:xfrm>
          <a:prstGeom prst="rect">
            <a:avLst/>
          </a:prstGeom>
        </p:spPr>
      </p:pic>
      <p:sp>
        <p:nvSpPr>
          <p:cNvPr id="9" name="Espace réservé du titre 1">
            <a:extLst>
              <a:ext uri="{FF2B5EF4-FFF2-40B4-BE49-F238E27FC236}">
                <a16:creationId xmlns:a16="http://schemas.microsoft.com/office/drawing/2014/main" id="{E8036421-98B5-41E7-81F2-9CCE174A47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0973" y="1702341"/>
            <a:ext cx="6755591" cy="492443"/>
          </a:xfrm>
          <a:prstGeom prst="rect">
            <a:avLst/>
          </a:prstGeom>
        </p:spPr>
        <p:txBody>
          <a:bodyPr vert="horz" wrap="square" lIns="288000" tIns="0" rIns="0" bIns="0" rtlCol="0" anchor="b" anchorCtr="0">
            <a:spAutoFit/>
          </a:bodyPr>
          <a:lstStyle/>
          <a:p>
            <a:r>
              <a:rPr lang="fr-FR" dirty="0"/>
              <a:t>Cliquez et modifiez le titre</a:t>
            </a:r>
          </a:p>
        </p:txBody>
      </p:sp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B8B12579-5B19-4017-B85C-44D0532C3B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10973" y="2194779"/>
            <a:ext cx="6755591" cy="39406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340675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ransition spd="slow">
    <p:cover/>
  </p:transition>
  <p:hf hdr="0" dt="0"/>
  <p:txStyles>
    <p:titleStyle>
      <a:lvl1pPr algn="l" defTabSz="609570" rtl="0" eaLnBrk="1" fontAlgn="base" hangingPunct="1">
        <a:spcBef>
          <a:spcPct val="0"/>
        </a:spcBef>
        <a:spcAft>
          <a:spcPct val="0"/>
        </a:spcAft>
        <a:defRPr sz="3200" b="1" kern="1200">
          <a:solidFill>
            <a:srgbClr val="F08B27"/>
          </a:solidFill>
          <a:latin typeface="Century Gothic" charset="0"/>
          <a:ea typeface="Century Gothic" charset="0"/>
          <a:cs typeface="Century Gothic" charset="0"/>
        </a:defRPr>
      </a:lvl1pPr>
      <a:lvl2pPr algn="ctr" defTabSz="609570" rtl="0" eaLnBrk="1" fontAlgn="base" hangingPunct="1">
        <a:spcBef>
          <a:spcPct val="0"/>
        </a:spcBef>
        <a:spcAft>
          <a:spcPct val="0"/>
        </a:spcAft>
        <a:defRPr sz="12800">
          <a:solidFill>
            <a:srgbClr val="FFFFFF"/>
          </a:solidFill>
          <a:latin typeface="DIN-LightAlternate" charset="0"/>
          <a:ea typeface="ＭＳ Ｐゴシック" charset="0"/>
        </a:defRPr>
      </a:lvl2pPr>
      <a:lvl3pPr algn="ctr" defTabSz="609570" rtl="0" eaLnBrk="1" fontAlgn="base" hangingPunct="1">
        <a:spcBef>
          <a:spcPct val="0"/>
        </a:spcBef>
        <a:spcAft>
          <a:spcPct val="0"/>
        </a:spcAft>
        <a:defRPr sz="12800">
          <a:solidFill>
            <a:srgbClr val="FFFFFF"/>
          </a:solidFill>
          <a:latin typeface="DIN-LightAlternate" charset="0"/>
          <a:ea typeface="ＭＳ Ｐゴシック" charset="0"/>
        </a:defRPr>
      </a:lvl3pPr>
      <a:lvl4pPr algn="ctr" defTabSz="609570" rtl="0" eaLnBrk="1" fontAlgn="base" hangingPunct="1">
        <a:spcBef>
          <a:spcPct val="0"/>
        </a:spcBef>
        <a:spcAft>
          <a:spcPct val="0"/>
        </a:spcAft>
        <a:defRPr sz="12800">
          <a:solidFill>
            <a:srgbClr val="FFFFFF"/>
          </a:solidFill>
          <a:latin typeface="DIN-LightAlternate" charset="0"/>
          <a:ea typeface="ＭＳ Ｐゴシック" charset="0"/>
        </a:defRPr>
      </a:lvl4pPr>
      <a:lvl5pPr algn="ctr" defTabSz="609570" rtl="0" eaLnBrk="1" fontAlgn="base" hangingPunct="1">
        <a:spcBef>
          <a:spcPct val="0"/>
        </a:spcBef>
        <a:spcAft>
          <a:spcPct val="0"/>
        </a:spcAft>
        <a:defRPr sz="12800">
          <a:solidFill>
            <a:srgbClr val="FFFFFF"/>
          </a:solidFill>
          <a:latin typeface="DIN-LightAlternate" charset="0"/>
          <a:ea typeface="ＭＳ Ｐゴシック" charset="0"/>
        </a:defRPr>
      </a:lvl5pPr>
      <a:lvl6pPr marL="609570" algn="ctr" defTabSz="609570" rtl="0" eaLnBrk="1" fontAlgn="base" hangingPunct="1">
        <a:spcBef>
          <a:spcPct val="0"/>
        </a:spcBef>
        <a:spcAft>
          <a:spcPct val="0"/>
        </a:spcAft>
        <a:defRPr sz="12800">
          <a:solidFill>
            <a:srgbClr val="FFFFFF"/>
          </a:solidFill>
          <a:latin typeface="DIN-LightAlternate" charset="0"/>
          <a:ea typeface="ＭＳ Ｐゴシック" charset="0"/>
        </a:defRPr>
      </a:lvl6pPr>
      <a:lvl7pPr marL="1219140" algn="ctr" defTabSz="609570" rtl="0" eaLnBrk="1" fontAlgn="base" hangingPunct="1">
        <a:spcBef>
          <a:spcPct val="0"/>
        </a:spcBef>
        <a:spcAft>
          <a:spcPct val="0"/>
        </a:spcAft>
        <a:defRPr sz="12800">
          <a:solidFill>
            <a:srgbClr val="FFFFFF"/>
          </a:solidFill>
          <a:latin typeface="DIN-LightAlternate" charset="0"/>
          <a:ea typeface="ＭＳ Ｐゴシック" charset="0"/>
        </a:defRPr>
      </a:lvl7pPr>
      <a:lvl8pPr marL="1828709" algn="ctr" defTabSz="609570" rtl="0" eaLnBrk="1" fontAlgn="base" hangingPunct="1">
        <a:spcBef>
          <a:spcPct val="0"/>
        </a:spcBef>
        <a:spcAft>
          <a:spcPct val="0"/>
        </a:spcAft>
        <a:defRPr sz="12800">
          <a:solidFill>
            <a:srgbClr val="FFFFFF"/>
          </a:solidFill>
          <a:latin typeface="DIN-LightAlternate" charset="0"/>
          <a:ea typeface="ＭＳ Ｐゴシック" charset="0"/>
        </a:defRPr>
      </a:lvl8pPr>
      <a:lvl9pPr marL="2438278" algn="ctr" defTabSz="609570" rtl="0" eaLnBrk="1" fontAlgn="base" hangingPunct="1">
        <a:spcBef>
          <a:spcPct val="0"/>
        </a:spcBef>
        <a:spcAft>
          <a:spcPct val="0"/>
        </a:spcAft>
        <a:defRPr sz="12800">
          <a:solidFill>
            <a:srgbClr val="FFFFFF"/>
          </a:solidFill>
          <a:latin typeface="DIN-LightAlternate" charset="0"/>
          <a:ea typeface="ＭＳ Ｐゴシック" charset="0"/>
        </a:defRPr>
      </a:lvl9pPr>
    </p:titleStyle>
    <p:bodyStyle>
      <a:lvl1pPr marL="361934" indent="-351350" algn="l" defTabSz="609570" rtl="0" eaLnBrk="1" fontAlgn="base" hangingPunct="1">
        <a:spcBef>
          <a:spcPct val="20000"/>
        </a:spcBef>
        <a:spcAft>
          <a:spcPct val="0"/>
        </a:spcAft>
        <a:buSzPct val="80000"/>
        <a:buFontTx/>
        <a:buBlip>
          <a:blip r:embed="rId15"/>
        </a:buBlip>
        <a:tabLst/>
        <a:defRPr sz="2000" b="1" i="0" kern="1200" baseline="0">
          <a:solidFill>
            <a:srgbClr val="878375"/>
          </a:solidFill>
          <a:latin typeface="Arial" charset="0"/>
          <a:ea typeface="Arial" charset="0"/>
          <a:cs typeface="Arial" charset="0"/>
        </a:defRPr>
      </a:lvl1pPr>
      <a:lvl2pPr marL="10584" indent="0" algn="l" defTabSz="609570" rtl="0" eaLnBrk="1" fontAlgn="base" hangingPunct="1">
        <a:spcBef>
          <a:spcPct val="20000"/>
        </a:spcBef>
        <a:spcAft>
          <a:spcPct val="0"/>
        </a:spcAft>
        <a:buFont typeface="Arial" charset="0"/>
        <a:buNone/>
        <a:tabLst/>
        <a:defRPr sz="2000" b="1" i="0" kern="1200">
          <a:solidFill>
            <a:srgbClr val="878375"/>
          </a:solidFill>
          <a:latin typeface="Arial" charset="0"/>
          <a:ea typeface="Arial" charset="0"/>
          <a:cs typeface="Arial" charset="0"/>
        </a:defRPr>
      </a:lvl2pPr>
      <a:lvl3pPr marL="713282" indent="-298435" algn="l" defTabSz="609570" rtl="0" eaLnBrk="1" fontAlgn="base" hangingPunct="1">
        <a:spcBef>
          <a:spcPct val="20000"/>
        </a:spcBef>
        <a:spcAft>
          <a:spcPct val="0"/>
        </a:spcAft>
        <a:buFont typeface="AppleSymbols" charset="0"/>
        <a:buChar char="⎼"/>
        <a:tabLst/>
        <a:defRPr sz="1600" b="0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3pPr>
      <a:lvl4pPr marL="776778" indent="0" algn="l" defTabSz="609570" rtl="0" eaLnBrk="1" fontAlgn="base" hangingPunct="1">
        <a:spcBef>
          <a:spcPct val="20000"/>
        </a:spcBef>
        <a:spcAft>
          <a:spcPct val="0"/>
        </a:spcAft>
        <a:buClr>
          <a:srgbClr val="F08B27"/>
        </a:buClr>
        <a:buFont typeface="Helvetica" charset="0"/>
        <a:buNone/>
        <a:tabLst/>
        <a:defRPr sz="1200" b="1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4pPr>
      <a:lvl5pPr marL="956685" indent="-179909" algn="l" defTabSz="609570" rtl="0" eaLnBrk="1" fontAlgn="base" hangingPunct="1">
        <a:spcBef>
          <a:spcPct val="20000"/>
        </a:spcBef>
        <a:spcAft>
          <a:spcPct val="0"/>
        </a:spcAft>
        <a:buClr>
          <a:srgbClr val="96BD0D"/>
        </a:buClr>
        <a:buFont typeface="Helvetica" charset="0"/>
        <a:buChar char="●"/>
        <a:tabLst/>
        <a:defRPr sz="1200" kern="1200">
          <a:solidFill>
            <a:schemeClr val="tx1"/>
          </a:solidFill>
          <a:latin typeface="Arial" charset="0"/>
          <a:ea typeface="Arial" charset="0"/>
          <a:cs typeface="Arial" charset="0"/>
        </a:defRPr>
      </a:lvl5pPr>
      <a:lvl6pPr marL="3352632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202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772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341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70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40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09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78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48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418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87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57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Relationship Id="rId5" Type="http://schemas.openxmlformats.org/officeDocument/2006/relationships/hyperlink" Target="https://urbact.eu/transfer-time-to-share" TargetMode="External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hyperlink" Target="mailto:npti@anci.it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anci.it/al-via-il-bando-anci-per-la-creazione-di-una-rete-nazionale-di-trasferimento/" TargetMode="External"/><Relationship Id="rId5" Type="http://schemas.openxmlformats.org/officeDocument/2006/relationships/hyperlink" Target="mailto:ufficiostudi@pec.anci.it" TargetMode="External"/><Relationship Id="rId4" Type="http://schemas.openxmlformats.org/officeDocument/2006/relationships/hyperlink" Target="https://tally.so/r/3lB7Xn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7.png"/><Relationship Id="rId4" Type="http://schemas.openxmlformats.org/officeDocument/2006/relationships/hyperlink" Target="https://www.youtube.com/watch?v=HTZoiXNb6oc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urbact.eu/urbact-italia" TargetMode="External"/><Relationship Id="rId2" Type="http://schemas.openxmlformats.org/officeDocument/2006/relationships/hyperlink" Target="mailto:s.dantonio@anci.it" TargetMode="Externa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9.jpeg"/><Relationship Id="rId4" Type="http://schemas.openxmlformats.org/officeDocument/2006/relationships/hyperlink" Target="http://www.urbac.it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4.xm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TextShape 1"/>
          <p:cNvSpPr txBox="1"/>
          <p:nvPr/>
        </p:nvSpPr>
        <p:spPr>
          <a:xfrm>
            <a:off x="5002920" y="3658320"/>
            <a:ext cx="3332880" cy="1733040"/>
          </a:xfrm>
          <a:prstGeom prst="rect">
            <a:avLst/>
          </a:prstGeom>
          <a:noFill/>
          <a:ln w="0">
            <a:noFill/>
          </a:ln>
        </p:spPr>
        <p:txBody>
          <a:bodyPr lIns="288000" tIns="0" rIns="0" bIns="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GB" sz="2800" b="1" strike="noStrike" cap="all" spc="-1">
                <a:solidFill>
                  <a:srgbClr val="FFFFFF"/>
                </a:solidFill>
                <a:latin typeface="Century Gothic"/>
                <a:ea typeface="Century Gothic"/>
              </a:rPr>
              <a:t>National Practice Transfer Initiative</a:t>
            </a:r>
            <a:br/>
            <a:endParaRPr lang="fr-FR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2941438"/>
            <a:ext cx="4572000" cy="318275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3649" y="1217648"/>
            <a:ext cx="6658527" cy="654919"/>
          </a:xfrm>
        </p:spPr>
        <p:txBody>
          <a:bodyPr/>
          <a:lstStyle/>
          <a:p>
            <a:r>
              <a:rPr lang="fr-FR" dirty="0" err="1">
                <a:latin typeface="Century Gothic" panose="020B0502020202020204" pitchFamily="34" charset="0"/>
              </a:rPr>
              <a:t>Campagna</a:t>
            </a:r>
            <a:r>
              <a:rPr lang="fr-FR" dirty="0">
                <a:latin typeface="Century Gothic" panose="020B0502020202020204" pitchFamily="34" charset="0"/>
              </a:rPr>
              <a:t> Time to Share!</a:t>
            </a:r>
            <a:endParaRPr lang="en-GB" dirty="0">
              <a:latin typeface="Century Gothic" panose="020B0502020202020204" pitchFamily="34" charset="0"/>
            </a:endParaRPr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3"/>
          </p:nvPr>
        </p:nvSpPr>
        <p:spPr>
          <a:xfrm>
            <a:off x="373754" y="2654139"/>
            <a:ext cx="4860110" cy="2872986"/>
          </a:xfrm>
        </p:spPr>
        <p:txBody>
          <a:bodyPr/>
          <a:lstStyle/>
          <a:p>
            <a:r>
              <a:rPr lang="fr-FR" b="0" dirty="0" err="1">
                <a:latin typeface="Century Gothic" panose="020B0502020202020204" pitchFamily="34" charset="0"/>
              </a:rPr>
              <a:t>Storie</a:t>
            </a:r>
            <a:r>
              <a:rPr lang="fr-FR" b="0" dirty="0">
                <a:latin typeface="Century Gothic" panose="020B0502020202020204" pitchFamily="34" charset="0"/>
              </a:rPr>
              <a:t> delle </a:t>
            </a:r>
            <a:r>
              <a:rPr lang="fr-FR" b="0" dirty="0" err="1">
                <a:latin typeface="Century Gothic" panose="020B0502020202020204" pitchFamily="34" charset="0"/>
              </a:rPr>
              <a:t>città</a:t>
            </a:r>
            <a:r>
              <a:rPr lang="fr-FR" b="0" dirty="0">
                <a:latin typeface="Century Gothic" panose="020B0502020202020204" pitchFamily="34" charset="0"/>
              </a:rPr>
              <a:t>, </a:t>
            </a:r>
            <a:r>
              <a:rPr lang="fr-FR" b="0" dirty="0" err="1">
                <a:latin typeface="Century Gothic" panose="020B0502020202020204" pitchFamily="34" charset="0"/>
              </a:rPr>
              <a:t>buone</a:t>
            </a:r>
            <a:r>
              <a:rPr lang="fr-FR" b="0" dirty="0">
                <a:latin typeface="Century Gothic" panose="020B0502020202020204" pitchFamily="34" charset="0"/>
              </a:rPr>
              <a:t> </a:t>
            </a:r>
            <a:r>
              <a:rPr lang="fr-FR" b="0" dirty="0" err="1">
                <a:latin typeface="Century Gothic" panose="020B0502020202020204" pitchFamily="34" charset="0"/>
              </a:rPr>
              <a:t>pratiche</a:t>
            </a:r>
            <a:r>
              <a:rPr lang="fr-FR" b="0" dirty="0">
                <a:latin typeface="Century Gothic" panose="020B0502020202020204" pitchFamily="34" charset="0"/>
              </a:rPr>
              <a:t> e </a:t>
            </a:r>
            <a:r>
              <a:rPr lang="fr-FR" b="0" dirty="0" err="1">
                <a:latin typeface="Century Gothic" panose="020B0502020202020204" pitchFamily="34" charset="0"/>
              </a:rPr>
              <a:t>soluzioni</a:t>
            </a:r>
            <a:endParaRPr lang="fr-FR" b="0" dirty="0">
              <a:latin typeface="Century Gothic" panose="020B0502020202020204" pitchFamily="34" charset="0"/>
            </a:endParaRPr>
          </a:p>
          <a:p>
            <a:r>
              <a:rPr lang="fr-FR" b="0" dirty="0" err="1">
                <a:latin typeface="Century Gothic" panose="020B0502020202020204" pitchFamily="34" charset="0"/>
              </a:rPr>
              <a:t>Eventi</a:t>
            </a:r>
            <a:r>
              <a:rPr lang="fr-FR" b="0" dirty="0">
                <a:latin typeface="Century Gothic" panose="020B0502020202020204" pitchFamily="34" charset="0"/>
              </a:rPr>
              <a:t> </a:t>
            </a:r>
            <a:r>
              <a:rPr lang="fr-FR" b="0" dirty="0" err="1">
                <a:latin typeface="Century Gothic" panose="020B0502020202020204" pitchFamily="34" charset="0"/>
              </a:rPr>
              <a:t>locali</a:t>
            </a:r>
            <a:r>
              <a:rPr lang="fr-FR" b="0" dirty="0">
                <a:latin typeface="Century Gothic" panose="020B0502020202020204" pitchFamily="34" charset="0"/>
              </a:rPr>
              <a:t>, </a:t>
            </a:r>
            <a:r>
              <a:rPr lang="fr-FR" b="0" dirty="0" err="1">
                <a:latin typeface="Century Gothic" panose="020B0502020202020204" pitchFamily="34" charset="0"/>
              </a:rPr>
              <a:t>nazionali</a:t>
            </a:r>
            <a:r>
              <a:rPr lang="fr-FR" b="0" dirty="0">
                <a:latin typeface="Century Gothic" panose="020B0502020202020204" pitchFamily="34" charset="0"/>
              </a:rPr>
              <a:t> e </a:t>
            </a:r>
            <a:r>
              <a:rPr lang="fr-FR" b="0" dirty="0" err="1">
                <a:latin typeface="Century Gothic" panose="020B0502020202020204" pitchFamily="34" charset="0"/>
              </a:rPr>
              <a:t>regionali</a:t>
            </a:r>
            <a:endParaRPr lang="fr-FR" b="0" dirty="0">
              <a:latin typeface="Century Gothic" panose="020B0502020202020204" pitchFamily="34" charset="0"/>
            </a:endParaRPr>
          </a:p>
          <a:p>
            <a:r>
              <a:rPr lang="fr-FR" b="0" dirty="0">
                <a:latin typeface="Century Gothic" panose="020B0502020202020204" pitchFamily="34" charset="0"/>
              </a:rPr>
              <a:t>URBACT City Festival Online</a:t>
            </a:r>
          </a:p>
          <a:p>
            <a:pPr marL="7938" indent="0">
              <a:buNone/>
            </a:pPr>
            <a:endParaRPr lang="en-GB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9D7EC0D4-C4D4-784B-B144-181491B88AD4}" type="slidenum">
              <a:rPr lang="fr-FR" smtClean="0">
                <a:ea typeface="ＭＳ Ｐゴシック" charset="0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fr-FR" dirty="0">
              <a:ea typeface="ＭＳ Ｐゴシック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07504" y="738815"/>
            <a:ext cx="1512168" cy="2011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1619672" y="1834719"/>
            <a:ext cx="56166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938" lvl="0" defTabSz="457200" fontAlgn="base">
              <a:spcBef>
                <a:spcPct val="20000"/>
              </a:spcBef>
              <a:spcAft>
                <a:spcPct val="0"/>
              </a:spcAft>
              <a:buSzPct val="80000"/>
            </a:pPr>
            <a:r>
              <a:rPr lang="en-GB" sz="2000" b="1" dirty="0">
                <a:solidFill>
                  <a:srgbClr val="878375"/>
                </a:solidFill>
                <a:latin typeface="Arial" charset="0"/>
                <a:cs typeface="Arial" charset="0"/>
                <a:hlinkClick r:id="rId5"/>
              </a:rPr>
              <a:t>https://urbact.eu/transfer-time-to-share</a:t>
            </a:r>
            <a:endParaRPr lang="en-GB" sz="2000" b="1" dirty="0">
              <a:solidFill>
                <a:srgbClr val="878375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7795003"/>
      </p:ext>
    </p:extLst>
  </p:cSld>
  <p:clrMapOvr>
    <a:masterClrMapping/>
  </p:clrMapOvr>
  <p:transition spd="slow">
    <p:cover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quarter" idx="13"/>
          </p:nvPr>
        </p:nvSpPr>
        <p:spPr>
          <a:xfrm>
            <a:off x="23122" y="1265865"/>
            <a:ext cx="8206481" cy="5096046"/>
          </a:xfrm>
        </p:spPr>
        <p:txBody>
          <a:bodyPr>
            <a:normAutofit/>
          </a:bodyPr>
          <a:lstStyle/>
          <a:p>
            <a:r>
              <a:rPr lang="fr-FR" b="0" dirty="0" err="1">
                <a:latin typeface="Century Gothic" panose="020B0502020202020204" pitchFamily="34" charset="0"/>
              </a:rPr>
              <a:t>Iniziativa</a:t>
            </a:r>
            <a:r>
              <a:rPr lang="fr-FR" b="0" dirty="0">
                <a:latin typeface="Century Gothic" panose="020B0502020202020204" pitchFamily="34" charset="0"/>
              </a:rPr>
              <a:t> </a:t>
            </a:r>
            <a:r>
              <a:rPr lang="fr-FR" b="0" dirty="0" err="1">
                <a:latin typeface="Century Gothic" panose="020B0502020202020204" pitchFamily="34" charset="0"/>
              </a:rPr>
              <a:t>che</a:t>
            </a:r>
            <a:r>
              <a:rPr lang="fr-FR" b="0" dirty="0">
                <a:latin typeface="Century Gothic" panose="020B0502020202020204" pitchFamily="34" charset="0"/>
              </a:rPr>
              <a:t> </a:t>
            </a:r>
            <a:r>
              <a:rPr lang="fr-FR" b="0" dirty="0" err="1">
                <a:latin typeface="Century Gothic" panose="020B0502020202020204" pitchFamily="34" charset="0"/>
              </a:rPr>
              <a:t>favorisce</a:t>
            </a:r>
            <a:r>
              <a:rPr lang="fr-FR" b="0" dirty="0">
                <a:latin typeface="Century Gothic" panose="020B0502020202020204" pitchFamily="34" charset="0"/>
              </a:rPr>
              <a:t> la </a:t>
            </a:r>
            <a:r>
              <a:rPr lang="fr-FR" b="0" dirty="0" err="1">
                <a:latin typeface="Century Gothic" panose="020B0502020202020204" pitchFamily="34" charset="0"/>
              </a:rPr>
              <a:t>scalabilità</a:t>
            </a:r>
            <a:r>
              <a:rPr lang="fr-FR" b="0" dirty="0">
                <a:latin typeface="Century Gothic" panose="020B0502020202020204" pitchFamily="34" charset="0"/>
              </a:rPr>
              <a:t> </a:t>
            </a:r>
            <a:r>
              <a:rPr lang="fr-FR" b="0" dirty="0" err="1">
                <a:latin typeface="Century Gothic" panose="020B0502020202020204" pitchFamily="34" charset="0"/>
              </a:rPr>
              <a:t>del</a:t>
            </a:r>
            <a:r>
              <a:rPr lang="fr-FR" b="0" dirty="0">
                <a:latin typeface="Century Gothic" panose="020B0502020202020204" pitchFamily="34" charset="0"/>
              </a:rPr>
              <a:t> </a:t>
            </a:r>
            <a:r>
              <a:rPr lang="fr-FR" b="0" dirty="0" err="1">
                <a:latin typeface="Century Gothic" panose="020B0502020202020204" pitchFamily="34" charset="0"/>
              </a:rPr>
              <a:t>modello</a:t>
            </a:r>
            <a:r>
              <a:rPr lang="fr-FR" b="0" dirty="0">
                <a:latin typeface="Century Gothic" panose="020B0502020202020204" pitchFamily="34" charset="0"/>
              </a:rPr>
              <a:t> di </a:t>
            </a:r>
            <a:r>
              <a:rPr lang="fr-FR" b="0" dirty="0" err="1">
                <a:latin typeface="Century Gothic" panose="020B0502020202020204" pitchFamily="34" charset="0"/>
              </a:rPr>
              <a:t>trasferimento</a:t>
            </a:r>
            <a:r>
              <a:rPr lang="fr-FR" b="0" dirty="0">
                <a:latin typeface="Century Gothic" panose="020B0502020202020204" pitchFamily="34" charset="0"/>
              </a:rPr>
              <a:t> delle </a:t>
            </a:r>
            <a:r>
              <a:rPr lang="fr-FR" b="0" dirty="0" err="1">
                <a:latin typeface="Century Gothic" panose="020B0502020202020204" pitchFamily="34" charset="0"/>
              </a:rPr>
              <a:t>buone</a:t>
            </a:r>
            <a:r>
              <a:rPr lang="fr-FR" b="0" dirty="0">
                <a:latin typeface="Century Gothic" panose="020B0502020202020204" pitchFamily="34" charset="0"/>
              </a:rPr>
              <a:t> </a:t>
            </a:r>
            <a:r>
              <a:rPr lang="fr-FR" b="0" dirty="0" err="1">
                <a:latin typeface="Century Gothic" panose="020B0502020202020204" pitchFamily="34" charset="0"/>
              </a:rPr>
              <a:t>pratiche</a:t>
            </a:r>
            <a:r>
              <a:rPr lang="fr-FR" b="0" dirty="0">
                <a:latin typeface="Century Gothic" panose="020B0502020202020204" pitchFamily="34" charset="0"/>
              </a:rPr>
              <a:t> URBACT </a:t>
            </a:r>
            <a:r>
              <a:rPr lang="fr-FR" b="0" dirty="0" err="1">
                <a:latin typeface="Century Gothic" panose="020B0502020202020204" pitchFamily="34" charset="0"/>
              </a:rPr>
              <a:t>fino</a:t>
            </a:r>
            <a:r>
              <a:rPr lang="fr-FR" b="0" dirty="0">
                <a:latin typeface="Century Gothic" panose="020B0502020202020204" pitchFamily="34" charset="0"/>
              </a:rPr>
              <a:t> ad un totale di 28 </a:t>
            </a:r>
            <a:r>
              <a:rPr lang="fr-FR" b="0" dirty="0" err="1">
                <a:latin typeface="Century Gothic" panose="020B0502020202020204" pitchFamily="34" charset="0"/>
              </a:rPr>
              <a:t>Comuni</a:t>
            </a:r>
            <a:r>
              <a:rPr lang="fr-FR" b="0" dirty="0">
                <a:latin typeface="Century Gothic" panose="020B0502020202020204" pitchFamily="34" charset="0"/>
              </a:rPr>
              <a:t> </a:t>
            </a:r>
            <a:r>
              <a:rPr lang="fr-FR" b="0" dirty="0" err="1">
                <a:latin typeface="Century Gothic" panose="020B0502020202020204" pitchFamily="34" charset="0"/>
              </a:rPr>
              <a:t>europei</a:t>
            </a:r>
            <a:r>
              <a:rPr lang="fr-FR" b="0" dirty="0">
                <a:latin typeface="Century Gothic" panose="020B0502020202020204" pitchFamily="34" charset="0"/>
              </a:rPr>
              <a:t> non-URBACT in lingua </a:t>
            </a:r>
            <a:r>
              <a:rPr lang="fr-FR" b="0" dirty="0" err="1">
                <a:latin typeface="Century Gothic" panose="020B0502020202020204" pitchFamily="34" charset="0"/>
              </a:rPr>
              <a:t>nazionale</a:t>
            </a:r>
            <a:r>
              <a:rPr lang="fr-FR" b="0" dirty="0">
                <a:latin typeface="Century Gothic" panose="020B0502020202020204" pitchFamily="34" charset="0"/>
              </a:rPr>
              <a:t> da </a:t>
            </a:r>
            <a:r>
              <a:rPr lang="fr-FR" b="0" dirty="0" err="1">
                <a:latin typeface="Century Gothic" panose="020B0502020202020204" pitchFamily="34" charset="0"/>
              </a:rPr>
              <a:t>Giugno</a:t>
            </a:r>
            <a:r>
              <a:rPr lang="fr-FR" b="0" dirty="0">
                <a:latin typeface="Century Gothic" panose="020B0502020202020204" pitchFamily="34" charset="0"/>
              </a:rPr>
              <a:t> 2021 a </a:t>
            </a:r>
            <a:r>
              <a:rPr lang="fr-FR" b="0" dirty="0" err="1">
                <a:latin typeface="Century Gothic" panose="020B0502020202020204" pitchFamily="34" charset="0"/>
              </a:rPr>
              <a:t>Dicembre</a:t>
            </a:r>
            <a:r>
              <a:rPr lang="fr-FR" b="0" dirty="0">
                <a:latin typeface="Century Gothic" panose="020B0502020202020204" pitchFamily="34" charset="0"/>
              </a:rPr>
              <a:t> 2022</a:t>
            </a:r>
          </a:p>
          <a:p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7EC0D4-C4D4-784B-B144-181491B88AD4}" type="slidenum">
              <a:rPr lang="fr-FR" smtClean="0"/>
              <a:pPr/>
              <a:t>12</a:t>
            </a:fld>
            <a:endParaRPr lang="fr-FR" dirty="0"/>
          </a:p>
        </p:txBody>
      </p:sp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3543483840"/>
              </p:ext>
            </p:extLst>
          </p:nvPr>
        </p:nvGraphicFramePr>
        <p:xfrm>
          <a:off x="3185374" y="2429818"/>
          <a:ext cx="4953802" cy="3792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5" name="ZoneTexte 34"/>
          <p:cNvSpPr txBox="1"/>
          <p:nvPr/>
        </p:nvSpPr>
        <p:spPr>
          <a:xfrm>
            <a:off x="3446103" y="4403547"/>
            <a:ext cx="1212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Transfer</a:t>
            </a:r>
          </a:p>
        </p:txBody>
      </p:sp>
      <p:sp>
        <p:nvSpPr>
          <p:cNvPr id="36" name="Flèche vers le haut 35"/>
          <p:cNvSpPr/>
          <p:nvPr/>
        </p:nvSpPr>
        <p:spPr>
          <a:xfrm flipH="1">
            <a:off x="3960863" y="3814701"/>
            <a:ext cx="183009" cy="588848"/>
          </a:xfrm>
          <a:prstGeom prst="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Flèche vers le haut 36"/>
          <p:cNvSpPr/>
          <p:nvPr/>
        </p:nvSpPr>
        <p:spPr>
          <a:xfrm>
            <a:off x="3960863" y="4773390"/>
            <a:ext cx="183009" cy="430482"/>
          </a:xfrm>
          <a:prstGeom prst="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ZoneTexte 37"/>
          <p:cNvSpPr txBox="1"/>
          <p:nvPr/>
        </p:nvSpPr>
        <p:spPr>
          <a:xfrm>
            <a:off x="-54607" y="4326278"/>
            <a:ext cx="31726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Century Gothic" panose="020B0502020202020204" pitchFamily="34" charset="0"/>
              </a:rPr>
              <a:t>National Practice Transfer, </a:t>
            </a:r>
          </a:p>
          <a:p>
            <a:r>
              <a:rPr lang="it-IT" dirty="0">
                <a:latin typeface="Century Gothic" panose="020B0502020202020204" pitchFamily="34" charset="0"/>
              </a:rPr>
              <a:t>Gestite dai Punti Nazionali</a:t>
            </a:r>
            <a:endParaRPr lang="fr-FR" dirty="0">
              <a:latin typeface="Century Gothic" panose="020B0502020202020204" pitchFamily="34" charset="0"/>
            </a:endParaRPr>
          </a:p>
        </p:txBody>
      </p:sp>
      <p:sp>
        <p:nvSpPr>
          <p:cNvPr id="11" name="Espace réservé du texte 1"/>
          <p:cNvSpPr txBox="1">
            <a:spLocks/>
          </p:cNvSpPr>
          <p:nvPr/>
        </p:nvSpPr>
        <p:spPr>
          <a:xfrm>
            <a:off x="1636059" y="297773"/>
            <a:ext cx="7507941" cy="762776"/>
          </a:xfrm>
          <a:prstGeom prst="rect">
            <a:avLst/>
          </a:prstGeom>
        </p:spPr>
        <p:txBody>
          <a:bodyPr vert="horz" lIns="0" tIns="0" rIns="0" bIns="0" numCol="1" spcCol="180000" rtlCol="0">
            <a:normAutofit fontScale="92500" lnSpcReduction="10000"/>
          </a:bodyPr>
          <a:lstStyle>
            <a:lvl1pPr marL="361934" indent="-351350" algn="l" defTabSz="609570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Tx/>
              <a:buBlip>
                <a:blip r:embed="rId8"/>
              </a:buBlip>
              <a:tabLst/>
              <a:defRPr sz="2000" b="1" i="0" kern="1200" baseline="0">
                <a:solidFill>
                  <a:srgbClr val="878375"/>
                </a:solidFill>
                <a:latin typeface="Arial" charset="0"/>
                <a:ea typeface="Arial" charset="0"/>
                <a:cs typeface="Arial" charset="0"/>
              </a:defRPr>
            </a:lvl1pPr>
            <a:lvl2pPr marL="10584" indent="0" algn="l" defTabSz="60957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tabLst/>
              <a:defRPr sz="2000" b="1" i="0" kern="1200">
                <a:solidFill>
                  <a:srgbClr val="878375"/>
                </a:solidFill>
                <a:latin typeface="Arial" charset="0"/>
                <a:ea typeface="Arial" charset="0"/>
                <a:cs typeface="Arial" charset="0"/>
              </a:defRPr>
            </a:lvl2pPr>
            <a:lvl3pPr marL="713282" indent="-298435" algn="l" defTabSz="609570" rtl="0" eaLnBrk="1" fontAlgn="base" hangingPunct="1">
              <a:spcBef>
                <a:spcPct val="20000"/>
              </a:spcBef>
              <a:spcAft>
                <a:spcPct val="0"/>
              </a:spcAft>
              <a:buFont typeface="AppleSymbols" charset="0"/>
              <a:buChar char="⎼"/>
              <a:tabLst/>
              <a:defRPr sz="16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776778" indent="0" algn="l" defTabSz="60957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08B27"/>
              </a:buClr>
              <a:buFont typeface="Helvetica" charset="0"/>
              <a:buNone/>
              <a:tabLst/>
              <a:defRPr sz="1200" b="1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956685" indent="-179909" algn="l" defTabSz="609570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Helvetica" charset="0"/>
              <a:buChar char="●"/>
              <a:tabLst/>
              <a:defRPr sz="120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3352632" indent="-304784" algn="l" defTabSz="609570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202" indent="-304784" algn="l" defTabSz="609570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72" indent="-304784" algn="l" defTabSz="609570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41" indent="-304784" algn="l" defTabSz="609570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584" indent="0">
              <a:buFontTx/>
              <a:buNone/>
            </a:pPr>
            <a:endParaRPr lang="fr-FR" dirty="0"/>
          </a:p>
          <a:p>
            <a:pPr marL="10584" indent="0">
              <a:buFontTx/>
              <a:buNone/>
            </a:pPr>
            <a:r>
              <a:rPr lang="fr-FR" sz="3100" dirty="0"/>
              <a:t>     National Practice Transfer Initiative</a:t>
            </a:r>
          </a:p>
          <a:p>
            <a:pPr marL="10584" indent="0">
              <a:buFontTx/>
              <a:buNone/>
            </a:pPr>
            <a:endParaRPr lang="fr-FR" dirty="0"/>
          </a:p>
          <a:p>
            <a:pPr marL="10584" indent="0" algn="ctr">
              <a:buFontTx/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5972348"/>
      </p:ext>
    </p:extLst>
  </p:cSld>
  <p:clrMapOvr>
    <a:masterClrMapping/>
  </p:clrMapOvr>
  <p:transition spd="slow">
    <p:cover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634404" y="325841"/>
            <a:ext cx="7704000" cy="654919"/>
          </a:xfrm>
        </p:spPr>
        <p:txBody>
          <a:bodyPr/>
          <a:lstStyle/>
          <a:p>
            <a:r>
              <a:rPr lang="fr-FR" dirty="0"/>
              <a:t>    5 </a:t>
            </a:r>
            <a:r>
              <a:rPr lang="fr-FR" dirty="0" err="1"/>
              <a:t>Iniziative</a:t>
            </a:r>
            <a:r>
              <a:rPr lang="fr-FR" dirty="0"/>
              <a:t> </a:t>
            </a:r>
            <a:r>
              <a:rPr lang="fr-FR" dirty="0" err="1"/>
              <a:t>Nazionali</a:t>
            </a:r>
            <a:r>
              <a:rPr lang="fr-FR" dirty="0"/>
              <a:t> </a:t>
            </a:r>
            <a:r>
              <a:rPr lang="fr-FR" dirty="0" err="1"/>
              <a:t>finanziate</a:t>
            </a:r>
            <a:endParaRPr lang="en-GB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7EC0D4-C4D4-784B-B144-181491B88AD4}" type="slidenum">
              <a:rPr lang="fr-FR" smtClean="0"/>
              <a:pPr/>
              <a:t>13</a:t>
            </a:fld>
            <a:endParaRPr lang="fr-FR" dirty="0"/>
          </a:p>
        </p:txBody>
      </p:sp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6979400"/>
              </p:ext>
            </p:extLst>
          </p:nvPr>
        </p:nvGraphicFramePr>
        <p:xfrm>
          <a:off x="360016" y="1094706"/>
          <a:ext cx="8329755" cy="54044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809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41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96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350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959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NUP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62" marR="5546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Transfer city</a:t>
                      </a:r>
                      <a:endParaRPr lang="en-GB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62" marR="5546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URBACT network</a:t>
                      </a:r>
                      <a:endParaRPr lang="en-GB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62" marR="5546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Practice</a:t>
                      </a:r>
                      <a:endParaRPr lang="en-GB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62" marR="5546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105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900" dirty="0" err="1">
                          <a:effectLst/>
                        </a:rPr>
                        <a:t>Czech</a:t>
                      </a:r>
                      <a:r>
                        <a:rPr lang="fr-FR" sz="1900" dirty="0">
                          <a:effectLst/>
                        </a:rPr>
                        <a:t> </a:t>
                      </a:r>
                      <a:r>
                        <a:rPr lang="fr-FR" sz="1900" dirty="0" err="1">
                          <a:effectLst/>
                        </a:rPr>
                        <a:t>Republic</a:t>
                      </a:r>
                      <a:r>
                        <a:rPr lang="fr-FR" sz="1900" dirty="0">
                          <a:effectLst/>
                        </a:rPr>
                        <a:t> and </a:t>
                      </a:r>
                      <a:r>
                        <a:rPr lang="fr-FR" sz="1900" dirty="0" err="1">
                          <a:effectLst/>
                        </a:rPr>
                        <a:t>Slovakia</a:t>
                      </a:r>
                      <a:r>
                        <a:rPr lang="fr-FR" sz="1900" dirty="0">
                          <a:effectLst/>
                        </a:rPr>
                        <a:t> </a:t>
                      </a:r>
                      <a:endParaRPr lang="en-GB" sz="1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62" marR="5546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900" dirty="0">
                          <a:effectLst/>
                        </a:rPr>
                        <a:t>Brno</a:t>
                      </a:r>
                      <a:endParaRPr lang="en-GB" sz="1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62" marR="5546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OnStage</a:t>
                      </a:r>
                      <a:endParaRPr lang="en-GB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62" marR="5546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Involving students from socially excluded areas, incl. Roma, in music education as one of the</a:t>
                      </a:r>
                      <a:r>
                        <a:rPr lang="en-GB" sz="1600" baseline="0" dirty="0">
                          <a:effectLst/>
                        </a:rPr>
                        <a:t> </a:t>
                      </a:r>
                      <a:r>
                        <a:rPr lang="fr-FR" sz="1600" dirty="0" err="1">
                          <a:effectLst/>
                        </a:rPr>
                        <a:t>tools</a:t>
                      </a:r>
                      <a:r>
                        <a:rPr lang="fr-FR" sz="1600" dirty="0">
                          <a:effectLst/>
                        </a:rPr>
                        <a:t> for social change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62" marR="55462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051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900" dirty="0" err="1">
                          <a:effectLst/>
                        </a:rPr>
                        <a:t>Estonia</a:t>
                      </a:r>
                      <a:endParaRPr lang="en-GB" sz="1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62" marR="5546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900" dirty="0">
                          <a:effectLst/>
                        </a:rPr>
                        <a:t>Tallinn </a:t>
                      </a:r>
                      <a:endParaRPr lang="en-GB" sz="1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62" marR="5546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OnBoard</a:t>
                      </a:r>
                      <a:endParaRPr lang="en-GB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62" marR="5546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Creating a holistic learning environment for students with the participation of NGOs, entrepreneurs, and other local actors  (a so-called Educational Innovation Network) 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62" marR="55462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31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900" dirty="0">
                          <a:effectLst/>
                        </a:rPr>
                        <a:t>Ireland</a:t>
                      </a:r>
                      <a:endParaRPr lang="en-GB" sz="1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62" marR="5546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900">
                          <a:effectLst/>
                        </a:rPr>
                        <a:t>Cork</a:t>
                      </a:r>
                      <a:endParaRPr lang="en-GB" sz="1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62" marR="5546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 err="1">
                          <a:effectLst/>
                        </a:rPr>
                        <a:t>Playful</a:t>
                      </a:r>
                      <a:r>
                        <a:rPr lang="fr-FR" sz="1600" dirty="0">
                          <a:effectLst/>
                        </a:rPr>
                        <a:t> </a:t>
                      </a:r>
                      <a:r>
                        <a:rPr lang="fr-FR" sz="1600" dirty="0" err="1">
                          <a:effectLst/>
                        </a:rPr>
                        <a:t>Paradigm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62" marR="5546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Introducing opportunities for play throughout the city for social, environmental and economic benefits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62" marR="55462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64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900" dirty="0" err="1">
                          <a:effectLst/>
                        </a:rPr>
                        <a:t>Italia</a:t>
                      </a:r>
                      <a:endParaRPr lang="en-GB" sz="1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62" marR="55462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900">
                          <a:effectLst/>
                        </a:rPr>
                        <a:t>Mantova</a:t>
                      </a:r>
                      <a:endParaRPr lang="en-GB" sz="1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62" marR="55462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C-Change</a:t>
                      </a:r>
                      <a:endParaRPr lang="en-GB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62" marR="55462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Engaging and training arts and cultural sectors to contribute to the fight against climate change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62" marR="55462" marT="0" marB="0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231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900" dirty="0" err="1">
                          <a:effectLst/>
                        </a:rPr>
                        <a:t>Slovenia</a:t>
                      </a:r>
                      <a:endParaRPr lang="en-GB" sz="1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62" marR="5546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900" dirty="0" err="1">
                          <a:effectLst/>
                        </a:rPr>
                        <a:t>Idrija</a:t>
                      </a:r>
                      <a:endParaRPr lang="en-GB" sz="1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62" marR="5546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RegrowCity</a:t>
                      </a:r>
                      <a:endParaRPr lang="en-GB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62" marR="5546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Establishing an NGO platform to connect citizens in need with different initiatives and services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62" marR="55462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2715947"/>
      </p:ext>
    </p:extLst>
  </p:cSld>
  <p:clrMapOvr>
    <a:masterClrMapping/>
  </p:clrMapOvr>
  <p:transition spd="slow">
    <p:cover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TextShape 1"/>
          <p:cNvSpPr txBox="1"/>
          <p:nvPr/>
        </p:nvSpPr>
        <p:spPr>
          <a:xfrm>
            <a:off x="8666280" y="6361921"/>
            <a:ext cx="367920" cy="363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fld id="{6041BDE4-DD47-406D-BA37-EF4503638791}" type="slidenum">
              <a:rPr lang="fr-FR" sz="1050" b="0" strike="noStrike" spc="-1">
                <a:solidFill>
                  <a:srgbClr val="FFFFFF"/>
                </a:solidFill>
                <a:latin typeface="Calibri"/>
                <a:ea typeface="ＭＳ Ｐゴシック"/>
              </a:rPr>
              <a:t>14</a:t>
            </a:fld>
            <a:endParaRPr lang="it-IT" sz="1050" b="0" strike="noStrike" spc="-1">
              <a:latin typeface="Times New Roman"/>
            </a:endParaRPr>
          </a:p>
        </p:txBody>
      </p:sp>
      <p:sp>
        <p:nvSpPr>
          <p:cNvPr id="160" name="TextShape 2"/>
          <p:cNvSpPr txBox="1"/>
          <p:nvPr/>
        </p:nvSpPr>
        <p:spPr>
          <a:xfrm>
            <a:off x="578160" y="1681561"/>
            <a:ext cx="7902360" cy="4428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>
            <a:normAutofit/>
          </a:bodyPr>
          <a:lstStyle/>
          <a:p>
            <a:pPr marL="7920">
              <a:lnSpc>
                <a:spcPct val="100000"/>
              </a:lnSpc>
              <a:spcBef>
                <a:spcPts val="340"/>
              </a:spcBef>
              <a:tabLst>
                <a:tab pos="0" algn="l"/>
              </a:tabLst>
            </a:pPr>
            <a:endParaRPr lang="fr-FR" sz="2000" b="1" strike="noStrike" spc="-1">
              <a:solidFill>
                <a:srgbClr val="878375"/>
              </a:solidFill>
              <a:latin typeface="Arial"/>
            </a:endParaRPr>
          </a:p>
          <a:p>
            <a:pPr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endParaRPr lang="fr-FR" sz="2000" b="1" strike="noStrike" spc="-1">
              <a:solidFill>
                <a:srgbClr val="878375"/>
              </a:solidFill>
              <a:latin typeface="Arial"/>
            </a:endParaRPr>
          </a:p>
          <a:p>
            <a:pPr marL="7920" algn="ctr">
              <a:lnSpc>
                <a:spcPct val="100000"/>
              </a:lnSpc>
              <a:spcBef>
                <a:spcPts val="519"/>
              </a:spcBef>
              <a:tabLst>
                <a:tab pos="0" algn="l"/>
              </a:tabLst>
            </a:pPr>
            <a:r>
              <a:rPr lang="it-IT" sz="2600" b="0" strike="noStrike" spc="-1">
                <a:solidFill>
                  <a:srgbClr val="878375"/>
                </a:solidFill>
                <a:latin typeface="Century Gothic"/>
                <a:ea typeface="Arial"/>
              </a:rPr>
              <a:t>Bando sperimentale promosso da URBACT gestito in Italia da ANCI in qualità di National URBACT Point italiano</a:t>
            </a:r>
            <a:endParaRPr lang="fr-FR" sz="2600" b="1" strike="noStrike" spc="-1">
              <a:solidFill>
                <a:srgbClr val="878375"/>
              </a:solidFill>
              <a:latin typeface="Arial"/>
            </a:endParaRPr>
          </a:p>
          <a:p>
            <a:pPr marL="7920" algn="ctr">
              <a:lnSpc>
                <a:spcPct val="100000"/>
              </a:lnSpc>
              <a:spcBef>
                <a:spcPts val="519"/>
              </a:spcBef>
              <a:tabLst>
                <a:tab pos="0" algn="l"/>
              </a:tabLst>
            </a:pPr>
            <a:endParaRPr lang="fr-FR" sz="2600" b="1" strike="noStrike" spc="-1">
              <a:solidFill>
                <a:srgbClr val="878375"/>
              </a:solidFill>
              <a:latin typeface="Arial"/>
            </a:endParaRPr>
          </a:p>
          <a:p>
            <a:pPr marL="7920" algn="ctr">
              <a:lnSpc>
                <a:spcPct val="100000"/>
              </a:lnSpc>
              <a:spcBef>
                <a:spcPts val="519"/>
              </a:spcBef>
              <a:tabLst>
                <a:tab pos="0" algn="l"/>
              </a:tabLst>
            </a:pPr>
            <a:r>
              <a:rPr lang="it-IT" sz="2600" b="0" strike="noStrike" spc="-1">
                <a:solidFill>
                  <a:srgbClr val="878375"/>
                </a:solidFill>
                <a:latin typeface="Century Gothic"/>
                <a:ea typeface="Arial"/>
              </a:rPr>
              <a:t>Creazione di </a:t>
            </a:r>
            <a:r>
              <a:rPr lang="it-IT" sz="2600" b="1" strike="noStrike" spc="-1">
                <a:solidFill>
                  <a:srgbClr val="878375"/>
                </a:solidFill>
                <a:latin typeface="Century Gothic"/>
                <a:ea typeface="Arial"/>
              </a:rPr>
              <a:t>una rete di 5-7 città italiane </a:t>
            </a:r>
            <a:r>
              <a:rPr lang="it-IT" sz="2600" b="0" strike="noStrike" spc="-1">
                <a:solidFill>
                  <a:srgbClr val="878375"/>
                </a:solidFill>
                <a:latin typeface="Century Gothic"/>
                <a:ea typeface="Arial"/>
              </a:rPr>
              <a:t>interessate a trasferire la buona pratica sviluppata da </a:t>
            </a:r>
            <a:r>
              <a:rPr lang="it-IT" sz="2600" b="1" strike="noStrike" spc="-1">
                <a:solidFill>
                  <a:srgbClr val="878375"/>
                </a:solidFill>
                <a:latin typeface="Century Gothic"/>
                <a:ea typeface="Arial"/>
              </a:rPr>
              <a:t>Mantova</a:t>
            </a:r>
            <a:r>
              <a:rPr lang="it-IT" sz="2600" b="0" strike="noStrike" spc="-1">
                <a:solidFill>
                  <a:srgbClr val="878375"/>
                </a:solidFill>
                <a:latin typeface="Century Gothic"/>
                <a:ea typeface="Arial"/>
              </a:rPr>
              <a:t> nel </a:t>
            </a:r>
            <a:r>
              <a:rPr lang="it-IT" sz="2600" b="1" strike="noStrike" spc="-1">
                <a:solidFill>
                  <a:srgbClr val="878375"/>
                </a:solidFill>
                <a:latin typeface="Century Gothic"/>
                <a:ea typeface="Arial"/>
              </a:rPr>
              <a:t>Transfer</a:t>
            </a:r>
            <a:r>
              <a:rPr lang="it-IT" sz="2600" b="0" strike="noStrike" spc="-1">
                <a:solidFill>
                  <a:srgbClr val="878375"/>
                </a:solidFill>
                <a:latin typeface="Century Gothic"/>
                <a:ea typeface="Arial"/>
              </a:rPr>
              <a:t> </a:t>
            </a:r>
            <a:r>
              <a:rPr lang="it-IT" sz="2600" b="1" strike="noStrike" spc="-1">
                <a:solidFill>
                  <a:srgbClr val="878375"/>
                </a:solidFill>
                <a:latin typeface="Century Gothic"/>
                <a:ea typeface="Arial"/>
              </a:rPr>
              <a:t>Network C-Change</a:t>
            </a:r>
            <a:endParaRPr lang="fr-FR" sz="2600" b="1" strike="noStrike" spc="-1">
              <a:solidFill>
                <a:srgbClr val="878375"/>
              </a:solidFill>
              <a:latin typeface="Arial"/>
            </a:endParaRPr>
          </a:p>
        </p:txBody>
      </p:sp>
      <p:sp>
        <p:nvSpPr>
          <p:cNvPr id="161" name="TextShape 3"/>
          <p:cNvSpPr txBox="1"/>
          <p:nvPr/>
        </p:nvSpPr>
        <p:spPr>
          <a:xfrm>
            <a:off x="674280" y="1479961"/>
            <a:ext cx="7703640" cy="492120"/>
          </a:xfrm>
          <a:prstGeom prst="rect">
            <a:avLst/>
          </a:prstGeom>
          <a:noFill/>
          <a:ln w="0">
            <a:noFill/>
          </a:ln>
        </p:spPr>
        <p:txBody>
          <a:bodyPr lIns="288000" tIns="0" rIns="0" bIns="0" anchor="b">
            <a:noAutofit/>
          </a:bodyPr>
          <a:lstStyle/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216CA2"/>
                </a:solidFill>
                <a:latin typeface="Century Gothic"/>
                <a:ea typeface="Century Gothic"/>
              </a:rPr>
              <a:t>URBACT – National Transfer Initiative</a:t>
            </a:r>
            <a:endParaRPr lang="fr-FR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TextShape 1"/>
          <p:cNvSpPr txBox="1"/>
          <p:nvPr/>
        </p:nvSpPr>
        <p:spPr>
          <a:xfrm>
            <a:off x="8666280" y="6361921"/>
            <a:ext cx="367920" cy="363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fld id="{83132B77-6681-4BCC-94FF-468F7DF0DDE5}" type="slidenum">
              <a:rPr lang="fr-FR" sz="1050" b="0" strike="noStrike" spc="-1">
                <a:solidFill>
                  <a:srgbClr val="FFFFFF"/>
                </a:solidFill>
                <a:latin typeface="Calibri"/>
                <a:ea typeface="ＭＳ Ｐゴシック"/>
              </a:rPr>
              <a:t>15</a:t>
            </a:fld>
            <a:endParaRPr lang="it-IT" sz="1050" b="0" strike="noStrike" spc="-1">
              <a:latin typeface="Times New Roman"/>
            </a:endParaRPr>
          </a:p>
        </p:txBody>
      </p:sp>
      <p:sp>
        <p:nvSpPr>
          <p:cNvPr id="163" name="TextShape 2"/>
          <p:cNvSpPr txBox="1"/>
          <p:nvPr/>
        </p:nvSpPr>
        <p:spPr>
          <a:xfrm>
            <a:off x="765720" y="1972442"/>
            <a:ext cx="7714800" cy="4137479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>
            <a:normAutofit/>
          </a:bodyPr>
          <a:lstStyle/>
          <a:p>
            <a:pPr marL="7920">
              <a:lnSpc>
                <a:spcPct val="100000"/>
              </a:lnSpc>
              <a:spcBef>
                <a:spcPts val="340"/>
              </a:spcBef>
              <a:tabLst>
                <a:tab pos="0" algn="l"/>
              </a:tabLst>
            </a:pPr>
            <a:endParaRPr lang="fr-FR" sz="2000" b="1" strike="noStrike" spc="-1">
              <a:solidFill>
                <a:srgbClr val="878375"/>
              </a:solidFill>
              <a:latin typeface="Arial"/>
            </a:endParaRPr>
          </a:p>
          <a:p>
            <a:pPr marL="7920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r>
              <a:rPr lang="en-US" sz="2000" b="0" strike="noStrike" spc="-1">
                <a:solidFill>
                  <a:srgbClr val="878375"/>
                </a:solidFill>
                <a:latin typeface="Century Gothic"/>
                <a:ea typeface="Arial"/>
              </a:rPr>
              <a:t>La buona pratica di </a:t>
            </a:r>
            <a:r>
              <a:rPr lang="en-US" sz="2000" b="1" strike="noStrike" spc="-1">
                <a:solidFill>
                  <a:srgbClr val="878375"/>
                </a:solidFill>
                <a:latin typeface="Century Gothic"/>
                <a:ea typeface="Arial"/>
              </a:rPr>
              <a:t>Mantova è focalizzata </a:t>
            </a:r>
            <a:r>
              <a:rPr lang="it-IT" sz="2000" b="0" strike="noStrike" spc="-1">
                <a:solidFill>
                  <a:srgbClr val="878375"/>
                </a:solidFill>
                <a:latin typeface="Century Gothic"/>
                <a:ea typeface="Arial"/>
              </a:rPr>
              <a:t>sul coinvolgimento dei settori della </a:t>
            </a:r>
            <a:r>
              <a:rPr lang="it-IT" sz="2000" b="1" strike="noStrike" spc="-1">
                <a:solidFill>
                  <a:srgbClr val="878375"/>
                </a:solidFill>
                <a:latin typeface="Century Gothic"/>
                <a:ea typeface="Arial"/>
              </a:rPr>
              <a:t>cultura</a:t>
            </a:r>
            <a:r>
              <a:rPr lang="it-IT" sz="2000" b="0" strike="noStrike" spc="-1">
                <a:solidFill>
                  <a:srgbClr val="878375"/>
                </a:solidFill>
                <a:latin typeface="Century Gothic"/>
                <a:ea typeface="Arial"/>
              </a:rPr>
              <a:t> e dell’</a:t>
            </a:r>
            <a:r>
              <a:rPr lang="it-IT" sz="2000" b="1" strike="noStrike" spc="-1">
                <a:solidFill>
                  <a:srgbClr val="878375"/>
                </a:solidFill>
                <a:latin typeface="Century Gothic"/>
                <a:ea typeface="Arial"/>
              </a:rPr>
              <a:t>arte</a:t>
            </a:r>
            <a:r>
              <a:rPr lang="it-IT" sz="2000" b="0" strike="noStrike" spc="-1">
                <a:solidFill>
                  <a:srgbClr val="878375"/>
                </a:solidFill>
                <a:latin typeface="Century Gothic"/>
                <a:ea typeface="Arial"/>
              </a:rPr>
              <a:t> per la lotta e l’adattamento al </a:t>
            </a:r>
            <a:r>
              <a:rPr lang="it-IT" sz="2000" b="1" strike="noStrike" spc="-1">
                <a:solidFill>
                  <a:srgbClr val="878375"/>
                </a:solidFill>
                <a:latin typeface="Century Gothic"/>
                <a:ea typeface="Arial"/>
              </a:rPr>
              <a:t>climate change </a:t>
            </a:r>
            <a:endParaRPr lang="fr-FR" sz="2000" b="1" strike="noStrike" spc="-1">
              <a:solidFill>
                <a:srgbClr val="878375"/>
              </a:solidFill>
              <a:latin typeface="Arial"/>
            </a:endParaRPr>
          </a:p>
          <a:p>
            <a:pPr marL="7920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endParaRPr lang="fr-FR" sz="2000" b="1" strike="noStrike" spc="-1">
              <a:solidFill>
                <a:srgbClr val="878375"/>
              </a:solidFill>
              <a:latin typeface="Arial"/>
            </a:endParaRPr>
          </a:p>
          <a:p>
            <a:pPr marL="7920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r>
              <a:rPr lang="it-IT" sz="2000" b="1" strike="noStrike" spc="-1">
                <a:solidFill>
                  <a:srgbClr val="878375"/>
                </a:solidFill>
                <a:latin typeface="Century Gothic"/>
                <a:ea typeface="Arial"/>
              </a:rPr>
              <a:t>E’ stata sviluppata nell’ambito del Transfer Network C-Change guidato dalla città di Manchester (UK)</a:t>
            </a:r>
            <a:endParaRPr lang="fr-FR" sz="2000" b="1" strike="noStrike" spc="-1">
              <a:solidFill>
                <a:srgbClr val="878375"/>
              </a:solidFill>
              <a:latin typeface="Arial"/>
            </a:endParaRPr>
          </a:p>
          <a:p>
            <a:pPr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endParaRPr lang="fr-FR" sz="2000" b="1" strike="noStrike" spc="-1">
              <a:solidFill>
                <a:srgbClr val="878375"/>
              </a:solidFill>
              <a:latin typeface="Arial"/>
            </a:endParaRPr>
          </a:p>
          <a:p>
            <a:pPr marL="7920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r>
              <a:rPr lang="it-IT" sz="2000" b="0" strike="noStrike" spc="-1">
                <a:solidFill>
                  <a:srgbClr val="878375"/>
                </a:solidFill>
                <a:latin typeface="Century Gothic"/>
                <a:ea typeface="Arial"/>
              </a:rPr>
              <a:t>La pratica sarà trasferita ad altre 5-7 città italiane</a:t>
            </a:r>
            <a:endParaRPr lang="fr-FR" sz="2000" b="1" strike="noStrike" spc="-1">
              <a:solidFill>
                <a:srgbClr val="878375"/>
              </a:solidFill>
              <a:latin typeface="Arial"/>
            </a:endParaRPr>
          </a:p>
          <a:p>
            <a:pPr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  <p:sp>
        <p:nvSpPr>
          <p:cNvPr id="164" name="TextShape 3"/>
          <p:cNvSpPr txBox="1"/>
          <p:nvPr/>
        </p:nvSpPr>
        <p:spPr>
          <a:xfrm>
            <a:off x="674280" y="1479961"/>
            <a:ext cx="7703640" cy="492120"/>
          </a:xfrm>
          <a:prstGeom prst="rect">
            <a:avLst/>
          </a:prstGeom>
          <a:noFill/>
          <a:ln w="0">
            <a:noFill/>
          </a:ln>
        </p:spPr>
        <p:txBody>
          <a:bodyPr lIns="288000" tIns="0" rIns="0" bIns="0" anchor="b">
            <a:noAutofit/>
          </a:bodyPr>
          <a:lstStyle/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216CA2"/>
                </a:solidFill>
                <a:latin typeface="Century Gothic"/>
                <a:ea typeface="Century Gothic"/>
              </a:rPr>
              <a:t>URBACT – National Transfer Initiative</a:t>
            </a:r>
            <a:endParaRPr lang="fr-FR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TextShape 1"/>
          <p:cNvSpPr txBox="1"/>
          <p:nvPr/>
        </p:nvSpPr>
        <p:spPr>
          <a:xfrm>
            <a:off x="8666280" y="6361921"/>
            <a:ext cx="367920" cy="363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fld id="{81162D31-DAA5-4801-904A-CAF01A825F1E}" type="slidenum">
              <a:rPr lang="fr-FR" sz="1050" b="0" strike="noStrike" spc="-1">
                <a:solidFill>
                  <a:srgbClr val="FFFFFF"/>
                </a:solidFill>
                <a:latin typeface="Calibri"/>
                <a:ea typeface="ＭＳ Ｐゴシック"/>
              </a:rPr>
              <a:t>16</a:t>
            </a:fld>
            <a:endParaRPr lang="it-IT" sz="1050" b="0" strike="noStrike" spc="-1">
              <a:latin typeface="Times New Roman"/>
            </a:endParaRPr>
          </a:p>
        </p:txBody>
      </p:sp>
      <p:sp>
        <p:nvSpPr>
          <p:cNvPr id="166" name="TextShape 2"/>
          <p:cNvSpPr txBox="1"/>
          <p:nvPr/>
        </p:nvSpPr>
        <p:spPr>
          <a:xfrm>
            <a:off x="674280" y="1786681"/>
            <a:ext cx="7806240" cy="4323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>
            <a:normAutofit/>
          </a:bodyPr>
          <a:lstStyle/>
          <a:p>
            <a:pPr marL="7920">
              <a:lnSpc>
                <a:spcPct val="100000"/>
              </a:lnSpc>
              <a:spcBef>
                <a:spcPts val="340"/>
              </a:spcBef>
              <a:tabLst>
                <a:tab pos="0" algn="l"/>
              </a:tabLst>
            </a:pPr>
            <a:endParaRPr lang="fr-FR" sz="2000" b="1" strike="noStrike" spc="-1">
              <a:solidFill>
                <a:srgbClr val="878375"/>
              </a:solidFill>
              <a:latin typeface="Arial"/>
            </a:endParaRPr>
          </a:p>
          <a:p>
            <a:pPr marL="7920" algn="ctr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r>
              <a:rPr lang="en-US" sz="2000" b="1" strike="noStrike" spc="-1">
                <a:solidFill>
                  <a:srgbClr val="878375"/>
                </a:solidFill>
                <a:latin typeface="Century Gothic"/>
                <a:ea typeface="Arial"/>
              </a:rPr>
              <a:t>METOLODOGIA DI LAVORO - TRE ASSI </a:t>
            </a:r>
            <a:endParaRPr lang="fr-FR" sz="2000" b="1" strike="noStrike" spc="-1">
              <a:solidFill>
                <a:srgbClr val="878375"/>
              </a:solidFill>
              <a:latin typeface="Arial"/>
            </a:endParaRPr>
          </a:p>
          <a:p>
            <a:pPr marL="271440" indent="-263160">
              <a:lnSpc>
                <a:spcPct val="100000"/>
              </a:lnSpc>
              <a:spcBef>
                <a:spcPts val="400"/>
              </a:spcBef>
              <a:buSzPct val="100000"/>
              <a:buBlip>
                <a:blip r:embed="rId3"/>
              </a:buBlip>
              <a:tabLst>
                <a:tab pos="0" algn="l"/>
              </a:tabLst>
            </a:pPr>
            <a:r>
              <a:rPr lang="it-IT" sz="2000" b="0" strike="noStrike" spc="-1">
                <a:solidFill>
                  <a:srgbClr val="878375"/>
                </a:solidFill>
                <a:latin typeface="Century Gothic"/>
                <a:ea typeface="Arial"/>
              </a:rPr>
              <a:t>Trasferimento della metodologia URBACT e miglioramento delle competenze multi-settoriali al fine di adottare un approccio partecipativo e integrato </a:t>
            </a:r>
            <a:endParaRPr lang="fr-FR" sz="2000" b="1" strike="noStrike" spc="-1">
              <a:solidFill>
                <a:srgbClr val="878375"/>
              </a:solidFill>
              <a:latin typeface="Arial"/>
            </a:endParaRPr>
          </a:p>
          <a:p>
            <a:pPr marL="271440" indent="-263160">
              <a:lnSpc>
                <a:spcPct val="100000"/>
              </a:lnSpc>
              <a:spcBef>
                <a:spcPts val="400"/>
              </a:spcBef>
              <a:buSzPct val="100000"/>
              <a:buBlip>
                <a:blip r:embed="rId3"/>
              </a:buBlip>
              <a:tabLst>
                <a:tab pos="0" algn="l"/>
              </a:tabLst>
            </a:pPr>
            <a:r>
              <a:rPr lang="it-IT" sz="2000" b="0" strike="noStrike" spc="-1">
                <a:solidFill>
                  <a:srgbClr val="878375"/>
                </a:solidFill>
                <a:latin typeface="Century Gothic"/>
                <a:ea typeface="Arial"/>
              </a:rPr>
              <a:t>Trasferimento della buona pratica adattata da Mantova sulla base dell’esperienza di Manchester con un focus sulla promozione della sostenibilità attraverso il coinvolgimento della cultura e delle arti </a:t>
            </a:r>
            <a:endParaRPr lang="fr-FR" sz="2000" b="1" strike="noStrike" spc="-1">
              <a:solidFill>
                <a:srgbClr val="878375"/>
              </a:solidFill>
              <a:latin typeface="Arial"/>
            </a:endParaRPr>
          </a:p>
          <a:p>
            <a:pPr marL="271440" indent="-263160">
              <a:lnSpc>
                <a:spcPct val="100000"/>
              </a:lnSpc>
              <a:spcBef>
                <a:spcPts val="400"/>
              </a:spcBef>
              <a:buSzPct val="100000"/>
              <a:buBlip>
                <a:blip r:embed="rId3"/>
              </a:buBlip>
              <a:tabLst>
                <a:tab pos="0" algn="l"/>
              </a:tabLst>
            </a:pPr>
            <a:r>
              <a:rPr lang="it-IT" sz="2000" b="0" strike="noStrike" spc="-1">
                <a:solidFill>
                  <a:srgbClr val="878375"/>
                </a:solidFill>
                <a:latin typeface="Century Gothic"/>
                <a:ea typeface="Arial"/>
              </a:rPr>
              <a:t>Promuovere l’attuazione delle azioni della buona pratica, identificando la coerenza con le politiche nazionali e mappando i diversi tipi di finanziamento disponibili per la realizzazione</a:t>
            </a:r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  <p:sp>
        <p:nvSpPr>
          <p:cNvPr id="167" name="TextShape 3"/>
          <p:cNvSpPr txBox="1"/>
          <p:nvPr/>
        </p:nvSpPr>
        <p:spPr>
          <a:xfrm>
            <a:off x="674280" y="1479961"/>
            <a:ext cx="7703640" cy="492120"/>
          </a:xfrm>
          <a:prstGeom prst="rect">
            <a:avLst/>
          </a:prstGeom>
          <a:noFill/>
          <a:ln w="0">
            <a:noFill/>
          </a:ln>
        </p:spPr>
        <p:txBody>
          <a:bodyPr lIns="288000" tIns="0" rIns="0" bIns="0" anchor="b">
            <a:noAutofit/>
          </a:bodyPr>
          <a:lstStyle/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216CA2"/>
                </a:solidFill>
                <a:latin typeface="Century Gothic"/>
                <a:ea typeface="Century Gothic"/>
              </a:rPr>
              <a:t>URBACT – National Transfer Initiative</a:t>
            </a:r>
            <a:endParaRPr lang="fr-FR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TextShape 1"/>
          <p:cNvSpPr txBox="1"/>
          <p:nvPr/>
        </p:nvSpPr>
        <p:spPr>
          <a:xfrm>
            <a:off x="8666280" y="6361921"/>
            <a:ext cx="367920" cy="363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fld id="{60E796A7-7085-47F9-92DF-47F3C4AC6A23}" type="slidenum">
              <a:rPr lang="fr-FR" sz="1050" b="0" strike="noStrike" spc="-1">
                <a:solidFill>
                  <a:srgbClr val="FFFFFF"/>
                </a:solidFill>
                <a:latin typeface="Calibri"/>
                <a:ea typeface="ＭＳ Ｐゴシック"/>
              </a:rPr>
              <a:t>17</a:t>
            </a:fld>
            <a:endParaRPr lang="it-IT" sz="1050" b="0" strike="noStrike" spc="-1">
              <a:latin typeface="Times New Roman"/>
            </a:endParaRPr>
          </a:p>
        </p:txBody>
      </p:sp>
      <p:sp>
        <p:nvSpPr>
          <p:cNvPr id="169" name="TextShape 2"/>
          <p:cNvSpPr txBox="1"/>
          <p:nvPr/>
        </p:nvSpPr>
        <p:spPr>
          <a:xfrm>
            <a:off x="765720" y="1972442"/>
            <a:ext cx="7714800" cy="4137479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>
            <a:normAutofit/>
          </a:bodyPr>
          <a:lstStyle/>
          <a:p>
            <a:pPr marL="7920">
              <a:lnSpc>
                <a:spcPct val="100000"/>
              </a:lnSpc>
              <a:spcBef>
                <a:spcPts val="340"/>
              </a:spcBef>
              <a:tabLst>
                <a:tab pos="0" algn="l"/>
              </a:tabLst>
            </a:pPr>
            <a:endParaRPr lang="fr-FR" sz="2000" b="1" strike="noStrike" spc="-1" dirty="0">
              <a:solidFill>
                <a:srgbClr val="878375"/>
              </a:solidFill>
              <a:latin typeface="Arial"/>
            </a:endParaRPr>
          </a:p>
          <a:p>
            <a:pPr marL="7920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r>
              <a:rPr lang="it-IT" sz="2000" b="1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Saranno organizzati nelle città partecipanti 9 incontri tra le città partner</a:t>
            </a:r>
            <a:r>
              <a:rPr lang="it-IT" sz="2000" b="0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 e saranno strutturati in </a:t>
            </a:r>
            <a:r>
              <a:rPr lang="it-IT" sz="2000" b="1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tre sessioni</a:t>
            </a:r>
            <a:r>
              <a:rPr lang="it-IT" sz="2000" b="0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:</a:t>
            </a:r>
            <a:endParaRPr lang="fr-FR" sz="2000" b="1" strike="noStrike" spc="-1" dirty="0">
              <a:solidFill>
                <a:srgbClr val="878375"/>
              </a:solidFill>
              <a:latin typeface="Arial"/>
            </a:endParaRPr>
          </a:p>
          <a:p>
            <a:pPr marL="271440" indent="-263160">
              <a:lnSpc>
                <a:spcPct val="100000"/>
              </a:lnSpc>
              <a:spcBef>
                <a:spcPts val="400"/>
              </a:spcBef>
              <a:buSzPct val="100000"/>
              <a:buBlip>
                <a:blip r:embed="rId3"/>
              </a:buBlip>
              <a:tabLst>
                <a:tab pos="0" algn="l"/>
              </a:tabLst>
            </a:pPr>
            <a:r>
              <a:rPr lang="it-IT" sz="2000" b="0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Una sessione tematica, basata sugli aspetti principali della buona pratica di Mantova</a:t>
            </a:r>
            <a:endParaRPr lang="fr-FR" sz="2000" b="1" strike="noStrike" spc="-1" dirty="0">
              <a:solidFill>
                <a:srgbClr val="878375"/>
              </a:solidFill>
              <a:latin typeface="Arial"/>
            </a:endParaRPr>
          </a:p>
          <a:p>
            <a:pPr marL="271440" indent="-263160">
              <a:lnSpc>
                <a:spcPct val="100000"/>
              </a:lnSpc>
              <a:spcBef>
                <a:spcPts val="400"/>
              </a:spcBef>
              <a:buSzPct val="100000"/>
              <a:buBlip>
                <a:blip r:embed="rId3"/>
              </a:buBlip>
              <a:tabLst>
                <a:tab pos="0" algn="l"/>
              </a:tabLst>
            </a:pPr>
            <a:r>
              <a:rPr lang="it-IT" sz="2000" b="0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Una sessione metodologica, che affronterà tutti gli aspetti relativi alla metodologia URBACT e le esperienze sui diversi aspetti al centro dell’incontro</a:t>
            </a:r>
            <a:endParaRPr lang="fr-FR" sz="2000" b="1" strike="noStrike" spc="-1" dirty="0">
              <a:solidFill>
                <a:srgbClr val="878375"/>
              </a:solidFill>
              <a:latin typeface="Arial"/>
            </a:endParaRPr>
          </a:p>
          <a:p>
            <a:pPr marL="271440" indent="-263160">
              <a:lnSpc>
                <a:spcPct val="100000"/>
              </a:lnSpc>
              <a:spcBef>
                <a:spcPts val="400"/>
              </a:spcBef>
              <a:buSzPct val="100000"/>
              <a:buBlip>
                <a:blip r:embed="rId3"/>
              </a:buBlip>
              <a:tabLst>
                <a:tab pos="0" algn="l"/>
              </a:tabLst>
            </a:pPr>
            <a:r>
              <a:rPr lang="it-IT" sz="2000" b="0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Una visita studio presso un’esperienza locale coerente con gli argomenti del progetto</a:t>
            </a:r>
            <a:endParaRPr lang="fr-FR" sz="2000" b="1" strike="noStrike" spc="-1" dirty="0">
              <a:solidFill>
                <a:srgbClr val="878375"/>
              </a:solidFill>
              <a:latin typeface="Arial"/>
            </a:endParaRPr>
          </a:p>
          <a:p>
            <a:pPr>
              <a:spcBef>
                <a:spcPts val="400"/>
              </a:spcBef>
              <a:tabLst>
                <a:tab pos="0" algn="l"/>
              </a:tabLst>
            </a:pPr>
            <a:r>
              <a:rPr lang="it-IT" sz="2000" b="1" spc="-1" dirty="0">
                <a:solidFill>
                  <a:srgbClr val="878375"/>
                </a:solidFill>
                <a:latin typeface="Century Gothic"/>
                <a:ea typeface="Arial"/>
              </a:rPr>
              <a:t>Saranno organizzati inoltre 8 </a:t>
            </a:r>
            <a:r>
              <a:rPr lang="it-IT" sz="2000" b="1" spc="-1" dirty="0" err="1">
                <a:solidFill>
                  <a:srgbClr val="878375"/>
                </a:solidFill>
                <a:latin typeface="Century Gothic"/>
                <a:ea typeface="Arial"/>
              </a:rPr>
              <a:t>webinar</a:t>
            </a:r>
            <a:r>
              <a:rPr lang="it-IT" sz="2000" b="1" spc="-1" dirty="0">
                <a:solidFill>
                  <a:srgbClr val="878375"/>
                </a:solidFill>
                <a:latin typeface="Century Gothic"/>
                <a:ea typeface="Arial"/>
              </a:rPr>
              <a:t> di approfondimento sui temi al centro del progetto</a:t>
            </a:r>
            <a:endParaRPr lang="fr-FR" sz="2000" b="1" strike="noStrike" spc="-1" dirty="0">
              <a:solidFill>
                <a:srgbClr val="878375"/>
              </a:solidFill>
              <a:latin typeface="Arial"/>
            </a:endParaRPr>
          </a:p>
        </p:txBody>
      </p:sp>
      <p:sp>
        <p:nvSpPr>
          <p:cNvPr id="170" name="TextShape 3"/>
          <p:cNvSpPr txBox="1"/>
          <p:nvPr/>
        </p:nvSpPr>
        <p:spPr>
          <a:xfrm>
            <a:off x="674280" y="1479961"/>
            <a:ext cx="7703640" cy="492120"/>
          </a:xfrm>
          <a:prstGeom prst="rect">
            <a:avLst/>
          </a:prstGeom>
          <a:noFill/>
          <a:ln w="0">
            <a:noFill/>
          </a:ln>
        </p:spPr>
        <p:txBody>
          <a:bodyPr lIns="288000" tIns="0" rIns="0" bIns="0" anchor="b">
            <a:noAutofit/>
          </a:bodyPr>
          <a:lstStyle/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216CA2"/>
                </a:solidFill>
                <a:latin typeface="Century Gothic"/>
                <a:ea typeface="Century Gothic"/>
              </a:rPr>
              <a:t>URBACT – National Transfer Initiative</a:t>
            </a:r>
            <a:endParaRPr lang="fr-FR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TextShape 1"/>
          <p:cNvSpPr txBox="1"/>
          <p:nvPr/>
        </p:nvSpPr>
        <p:spPr>
          <a:xfrm>
            <a:off x="8666280" y="6361921"/>
            <a:ext cx="367920" cy="363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fld id="{60E796A7-7085-47F9-92DF-47F3C4AC6A23}" type="slidenum">
              <a:rPr lang="fr-FR" sz="1050" b="0" strike="noStrike" spc="-1">
                <a:solidFill>
                  <a:srgbClr val="FFFFFF"/>
                </a:solidFill>
                <a:latin typeface="Calibri"/>
                <a:ea typeface="ＭＳ Ｐゴシック"/>
              </a:rPr>
              <a:t>18</a:t>
            </a:fld>
            <a:endParaRPr lang="it-IT" sz="1050" b="0" strike="noStrike" spc="-1">
              <a:latin typeface="Times New Roman"/>
            </a:endParaRPr>
          </a:p>
        </p:txBody>
      </p:sp>
      <p:sp>
        <p:nvSpPr>
          <p:cNvPr id="169" name="TextShape 2"/>
          <p:cNvSpPr txBox="1"/>
          <p:nvPr/>
        </p:nvSpPr>
        <p:spPr>
          <a:xfrm>
            <a:off x="284480" y="975361"/>
            <a:ext cx="8381800" cy="5134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>
            <a:normAutofit/>
          </a:bodyPr>
          <a:lstStyle/>
          <a:p>
            <a:pPr marL="7920" algn="ctr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r>
              <a:rPr lang="it-IT" sz="2000" b="1" spc="-1" dirty="0" err="1">
                <a:solidFill>
                  <a:srgbClr val="878375"/>
                </a:solidFill>
                <a:latin typeface="Century Gothic"/>
              </a:rPr>
              <a:t>Timetable</a:t>
            </a:r>
            <a:r>
              <a:rPr lang="it-IT" sz="2000" b="1" spc="-1" dirty="0">
                <a:solidFill>
                  <a:srgbClr val="878375"/>
                </a:solidFill>
                <a:latin typeface="Century Gothic"/>
              </a:rPr>
              <a:t> indicativo delle attività di progetto</a:t>
            </a:r>
          </a:p>
          <a:p>
            <a:pPr marL="7920" algn="ctr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r>
              <a:rPr lang="fr-FR" sz="2000" b="1" strike="noStrike" spc="-1" dirty="0">
                <a:solidFill>
                  <a:srgbClr val="878375"/>
                </a:solidFill>
                <a:latin typeface="Arial"/>
              </a:rPr>
              <a:t>1/2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C92C614C-B0AD-46C0-954C-29D0F81FEC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640" y="1625602"/>
            <a:ext cx="7092292" cy="4398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7422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TextShape 1"/>
          <p:cNvSpPr txBox="1"/>
          <p:nvPr/>
        </p:nvSpPr>
        <p:spPr>
          <a:xfrm>
            <a:off x="8666280" y="6361921"/>
            <a:ext cx="367920" cy="363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fld id="{60E796A7-7085-47F9-92DF-47F3C4AC6A23}" type="slidenum">
              <a:rPr lang="fr-FR" sz="1050" b="0" strike="noStrike" spc="-1">
                <a:solidFill>
                  <a:srgbClr val="FFFFFF"/>
                </a:solidFill>
                <a:latin typeface="Calibri"/>
                <a:ea typeface="ＭＳ Ｐゴシック"/>
              </a:rPr>
              <a:t>19</a:t>
            </a:fld>
            <a:endParaRPr lang="it-IT" sz="1050" b="0" strike="noStrike" spc="-1">
              <a:latin typeface="Times New Roman"/>
            </a:endParaRPr>
          </a:p>
        </p:txBody>
      </p:sp>
      <p:sp>
        <p:nvSpPr>
          <p:cNvPr id="169" name="TextShape 2"/>
          <p:cNvSpPr txBox="1"/>
          <p:nvPr/>
        </p:nvSpPr>
        <p:spPr>
          <a:xfrm>
            <a:off x="284480" y="975361"/>
            <a:ext cx="8381800" cy="5134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>
            <a:normAutofit/>
          </a:bodyPr>
          <a:lstStyle/>
          <a:p>
            <a:pPr marL="7920" algn="ctr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r>
              <a:rPr lang="it-IT" sz="2000" b="1" spc="-1" dirty="0" err="1">
                <a:solidFill>
                  <a:srgbClr val="878375"/>
                </a:solidFill>
                <a:latin typeface="Century Gothic"/>
              </a:rPr>
              <a:t>Timetable</a:t>
            </a:r>
            <a:r>
              <a:rPr lang="it-IT" sz="2000" b="1" spc="-1" dirty="0">
                <a:solidFill>
                  <a:srgbClr val="878375"/>
                </a:solidFill>
                <a:latin typeface="Century Gothic"/>
              </a:rPr>
              <a:t> indicativo delle attività di progetto</a:t>
            </a:r>
          </a:p>
          <a:p>
            <a:pPr marL="7920" algn="ctr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r>
              <a:rPr lang="fr-FR" sz="2000" b="1" strike="noStrike" spc="-1" dirty="0">
                <a:solidFill>
                  <a:srgbClr val="878375"/>
                </a:solidFill>
                <a:latin typeface="Arial"/>
              </a:rPr>
              <a:t>2/2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5A8E1853-19DA-48F2-8EF7-CFA5F01B5F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288" y="1943258"/>
            <a:ext cx="7650187" cy="3675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1087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TextShape 1"/>
          <p:cNvSpPr txBox="1"/>
          <p:nvPr/>
        </p:nvSpPr>
        <p:spPr>
          <a:xfrm>
            <a:off x="8666280" y="6361921"/>
            <a:ext cx="367920" cy="363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fld id="{1941D666-9089-456A-ACAD-8061C987F25D}" type="slidenum">
              <a:rPr lang="fr-FR" sz="1050" b="0" strike="noStrike" spc="-1">
                <a:solidFill>
                  <a:srgbClr val="FFFFFF"/>
                </a:solidFill>
                <a:latin typeface="Calibri"/>
                <a:ea typeface="ＭＳ Ｐゴシック"/>
              </a:rPr>
              <a:t>2</a:t>
            </a:fld>
            <a:endParaRPr lang="it-IT" sz="1050" b="0" strike="noStrike" spc="-1">
              <a:latin typeface="Times New Roman"/>
            </a:endParaRPr>
          </a:p>
        </p:txBody>
      </p:sp>
      <p:sp>
        <p:nvSpPr>
          <p:cNvPr id="143" name="TextShape 2"/>
          <p:cNvSpPr txBox="1"/>
          <p:nvPr/>
        </p:nvSpPr>
        <p:spPr>
          <a:xfrm>
            <a:off x="1278360" y="2347200"/>
            <a:ext cx="6295320" cy="3186359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>
            <a:normAutofit fontScale="94000" lnSpcReduction="10000"/>
          </a:bodyPr>
          <a:lstStyle/>
          <a:p>
            <a:pPr marL="271440" indent="-263160">
              <a:lnSpc>
                <a:spcPct val="100000"/>
              </a:lnSpc>
              <a:spcBef>
                <a:spcPts val="400"/>
              </a:spcBef>
              <a:buSzPct val="100000"/>
              <a:buBlip>
                <a:blip r:embed="rId2"/>
              </a:buBlip>
            </a:pPr>
            <a:r>
              <a:rPr lang="it-IT" sz="2000" b="0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URBACT è il principale Programma europeo sullo sviluppo urbano sostenibile nel quadro dei Programmi Europei di Cooperazione Territoriale (ETC), finanziati dal  FESR e dagli Stati Membri/Stati Partner (Norvegia, Svizzera)</a:t>
            </a:r>
            <a:endParaRPr lang="fr-FR" sz="2000" b="1" strike="noStrike" spc="-1" dirty="0">
              <a:solidFill>
                <a:srgbClr val="878375"/>
              </a:solidFill>
              <a:latin typeface="Arial"/>
            </a:endParaRPr>
          </a:p>
          <a:p>
            <a:pPr marL="271440" indent="-263160">
              <a:lnSpc>
                <a:spcPct val="100000"/>
              </a:lnSpc>
              <a:spcBef>
                <a:spcPts val="400"/>
              </a:spcBef>
              <a:buSzPct val="100000"/>
              <a:buBlip>
                <a:blip r:embed="rId2"/>
              </a:buBlip>
            </a:pPr>
            <a:r>
              <a:rPr lang="it-IT" sz="2000" b="0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Oltre 40 partner italiani coinvolti in URBACT III</a:t>
            </a:r>
            <a:endParaRPr lang="fr-FR" sz="2000" b="1" strike="noStrike" spc="-1" dirty="0">
              <a:solidFill>
                <a:srgbClr val="878375"/>
              </a:solidFill>
              <a:latin typeface="Arial"/>
            </a:endParaRPr>
          </a:p>
          <a:p>
            <a:pPr marL="271440" indent="-263160">
              <a:lnSpc>
                <a:spcPct val="100000"/>
              </a:lnSpc>
              <a:spcBef>
                <a:spcPts val="400"/>
              </a:spcBef>
              <a:buSzPct val="100000"/>
              <a:buBlip>
                <a:blip r:embed="rId2"/>
              </a:buBlip>
            </a:pPr>
            <a:r>
              <a:rPr lang="it-IT" sz="2000" b="0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Connessione su temi e priorità dell’Agenda Urbana Europea e programmi come Urban Innovative </a:t>
            </a:r>
            <a:r>
              <a:rPr lang="it-IT" sz="2000" b="0" strike="noStrike" spc="-1" dirty="0" err="1">
                <a:solidFill>
                  <a:srgbClr val="878375"/>
                </a:solidFill>
                <a:latin typeface="Century Gothic"/>
                <a:ea typeface="Arial"/>
              </a:rPr>
              <a:t>Actions</a:t>
            </a:r>
            <a:endParaRPr lang="fr-FR" sz="2000" b="1" strike="noStrike" spc="-1" dirty="0">
              <a:solidFill>
                <a:srgbClr val="878375"/>
              </a:solidFill>
              <a:latin typeface="Arial"/>
            </a:endParaRPr>
          </a:p>
          <a:p>
            <a:pPr marL="271440" indent="-263160">
              <a:lnSpc>
                <a:spcPct val="100000"/>
              </a:lnSpc>
              <a:spcBef>
                <a:spcPts val="400"/>
              </a:spcBef>
              <a:buSzPct val="100000"/>
              <a:buBlip>
                <a:blip r:embed="rId2"/>
              </a:buBlip>
            </a:pPr>
            <a:r>
              <a:rPr lang="it-IT" sz="2000" b="0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Contributo alla nuova Carta di Lipsia e alla definizione delle politiche urbane europee</a:t>
            </a:r>
            <a:endParaRPr lang="fr-FR" sz="2000" b="1" strike="noStrike" spc="-1" dirty="0">
              <a:solidFill>
                <a:srgbClr val="878375"/>
              </a:solidFill>
              <a:latin typeface="Arial"/>
            </a:endParaRPr>
          </a:p>
        </p:txBody>
      </p:sp>
      <p:sp>
        <p:nvSpPr>
          <p:cNvPr id="144" name="TextShape 3"/>
          <p:cNvSpPr txBox="1"/>
          <p:nvPr/>
        </p:nvSpPr>
        <p:spPr>
          <a:xfrm>
            <a:off x="720000" y="1452239"/>
            <a:ext cx="7703640" cy="492120"/>
          </a:xfrm>
          <a:prstGeom prst="rect">
            <a:avLst/>
          </a:prstGeom>
          <a:noFill/>
          <a:ln w="0">
            <a:noFill/>
          </a:ln>
        </p:spPr>
        <p:txBody>
          <a:bodyPr lIns="288000" tIns="0" rIns="0" bIns="0" anchor="b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GB" sz="3200" b="1" strike="noStrike" spc="-1">
                <a:solidFill>
                  <a:srgbClr val="216CA2"/>
                </a:solidFill>
                <a:latin typeface="Century Gothic"/>
                <a:ea typeface="Century Gothic"/>
              </a:rPr>
              <a:t>URBACT III</a:t>
            </a:r>
            <a:endParaRPr lang="fr-FR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TextShape 1"/>
          <p:cNvSpPr txBox="1"/>
          <p:nvPr/>
        </p:nvSpPr>
        <p:spPr>
          <a:xfrm>
            <a:off x="8666280" y="6361921"/>
            <a:ext cx="367920" cy="363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fld id="{60E796A7-7085-47F9-92DF-47F3C4AC6A23}" type="slidenum">
              <a:rPr lang="fr-FR" sz="1050" b="0" strike="noStrike" spc="-1">
                <a:solidFill>
                  <a:srgbClr val="FFFFFF"/>
                </a:solidFill>
                <a:latin typeface="Calibri"/>
                <a:ea typeface="ＭＳ Ｐゴシック"/>
              </a:rPr>
              <a:t>20</a:t>
            </a:fld>
            <a:endParaRPr lang="it-IT" sz="1050" b="0" strike="noStrike" spc="-1">
              <a:latin typeface="Times New Roman"/>
            </a:endParaRPr>
          </a:p>
        </p:txBody>
      </p:sp>
      <p:sp>
        <p:nvSpPr>
          <p:cNvPr id="169" name="TextShape 2"/>
          <p:cNvSpPr txBox="1"/>
          <p:nvPr/>
        </p:nvSpPr>
        <p:spPr>
          <a:xfrm>
            <a:off x="765720" y="2226413"/>
            <a:ext cx="7714800" cy="4137479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>
            <a:normAutofit lnSpcReduction="10000"/>
          </a:bodyPr>
          <a:lstStyle/>
          <a:p>
            <a:pPr marL="7920">
              <a:lnSpc>
                <a:spcPct val="100000"/>
              </a:lnSpc>
              <a:spcBef>
                <a:spcPts val="340"/>
              </a:spcBef>
              <a:tabLst>
                <a:tab pos="0" algn="l"/>
              </a:tabLst>
            </a:pPr>
            <a:r>
              <a:rPr lang="it-IT" sz="2000" b="1" spc="-1" dirty="0">
                <a:solidFill>
                  <a:srgbClr val="878375"/>
                </a:solidFill>
                <a:latin typeface="Century Gothic" panose="020B0502020202020204" pitchFamily="34" charset="0"/>
              </a:rPr>
              <a:t>Valore aggiunto dell’Iniziativa</a:t>
            </a:r>
          </a:p>
          <a:p>
            <a:pPr marL="7920">
              <a:lnSpc>
                <a:spcPct val="100000"/>
              </a:lnSpc>
              <a:spcBef>
                <a:spcPts val="340"/>
              </a:spcBef>
              <a:tabLst>
                <a:tab pos="0" algn="l"/>
              </a:tabLst>
            </a:pPr>
            <a:endParaRPr lang="it-IT" sz="2000" b="1" spc="-1" dirty="0">
              <a:solidFill>
                <a:srgbClr val="878375"/>
              </a:solidFill>
              <a:latin typeface="Century Gothic" panose="020B0502020202020204" pitchFamily="34" charset="0"/>
            </a:endParaRPr>
          </a:p>
          <a:p>
            <a:pPr marL="350820" indent="-342900">
              <a:lnSpc>
                <a:spcPct val="100000"/>
              </a:lnSpc>
              <a:spcBef>
                <a:spcPts val="340"/>
              </a:spcBef>
              <a:buFont typeface="Wingdings" panose="05000000000000000000" pitchFamily="2" charset="2"/>
              <a:buChar char="Ø"/>
              <a:tabLst>
                <a:tab pos="0" algn="l"/>
              </a:tabLst>
            </a:pPr>
            <a:r>
              <a:rPr lang="it-IT" sz="2000" strike="noStrike" spc="-1" dirty="0">
                <a:solidFill>
                  <a:srgbClr val="878375"/>
                </a:solidFill>
                <a:latin typeface="Century Gothic" panose="020B0502020202020204" pitchFamily="34" charset="0"/>
              </a:rPr>
              <a:t>Creazione di una nuova strategia urbana e di una policy locale capace di avere un impatto positivo per la popolazione del territorio</a:t>
            </a:r>
          </a:p>
          <a:p>
            <a:pPr marL="350820" indent="-342900">
              <a:lnSpc>
                <a:spcPct val="100000"/>
              </a:lnSpc>
              <a:spcBef>
                <a:spcPts val="340"/>
              </a:spcBef>
              <a:buFont typeface="Wingdings" panose="05000000000000000000" pitchFamily="2" charset="2"/>
              <a:buChar char="Ø"/>
              <a:tabLst>
                <a:tab pos="0" algn="l"/>
              </a:tabLst>
            </a:pPr>
            <a:r>
              <a:rPr lang="it-IT" sz="2000" strike="noStrike" spc="-1" dirty="0">
                <a:solidFill>
                  <a:srgbClr val="878375"/>
                </a:solidFill>
                <a:latin typeface="Century Gothic" panose="020B0502020202020204" pitchFamily="34" charset="0"/>
              </a:rPr>
              <a:t>Maggiore comprensione delle dinamiche legate ai processi partecipativi e rafforzamento delle competenze dei soggetti </a:t>
            </a:r>
            <a:r>
              <a:rPr lang="it-IT" sz="2000" spc="-1" dirty="0">
                <a:solidFill>
                  <a:srgbClr val="878375"/>
                </a:solidFill>
                <a:latin typeface="Century Gothic" panose="020B0502020202020204" pitchFamily="34" charset="0"/>
              </a:rPr>
              <a:t>coinvolti nella definizione di politiche locali integrate (amministratori, funzionari, stakeholder, cittadini)</a:t>
            </a:r>
          </a:p>
          <a:p>
            <a:pPr marL="350820" indent="-342900">
              <a:lnSpc>
                <a:spcPct val="100000"/>
              </a:lnSpc>
              <a:spcBef>
                <a:spcPts val="340"/>
              </a:spcBef>
              <a:buFont typeface="Wingdings" panose="05000000000000000000" pitchFamily="2" charset="2"/>
              <a:buChar char="Ø"/>
              <a:tabLst>
                <a:tab pos="0" algn="l"/>
              </a:tabLst>
            </a:pPr>
            <a:r>
              <a:rPr lang="it-IT" sz="2000" strike="noStrike" spc="-1" dirty="0">
                <a:solidFill>
                  <a:srgbClr val="878375"/>
                </a:solidFill>
                <a:latin typeface="Century Gothic" panose="020B0502020202020204" pitchFamily="34" charset="0"/>
              </a:rPr>
              <a:t>Maggiore motivazione a partecipare a un network URBACT IV nel 2021-2027</a:t>
            </a:r>
          </a:p>
          <a:p>
            <a:pPr marL="350820" indent="-342900">
              <a:lnSpc>
                <a:spcPct val="100000"/>
              </a:lnSpc>
              <a:spcBef>
                <a:spcPts val="340"/>
              </a:spcBef>
              <a:buFont typeface="Wingdings" panose="05000000000000000000" pitchFamily="2" charset="2"/>
              <a:buChar char="Ø"/>
              <a:tabLst>
                <a:tab pos="0" algn="l"/>
              </a:tabLst>
            </a:pPr>
            <a:r>
              <a:rPr lang="it-IT" sz="2000" spc="-1" dirty="0">
                <a:solidFill>
                  <a:srgbClr val="878375"/>
                </a:solidFill>
                <a:latin typeface="Century Gothic" panose="020B0502020202020204" pitchFamily="34" charset="0"/>
              </a:rPr>
              <a:t>Contribuire in maniera efficace alla definizione di politiche nazionali per le città</a:t>
            </a:r>
          </a:p>
          <a:p>
            <a:pPr marL="7920">
              <a:lnSpc>
                <a:spcPct val="100000"/>
              </a:lnSpc>
              <a:spcBef>
                <a:spcPts val="340"/>
              </a:spcBef>
              <a:tabLst>
                <a:tab pos="0" algn="l"/>
              </a:tabLst>
            </a:pPr>
            <a:endParaRPr lang="fr-FR" sz="2000" strike="noStrike" spc="-1" dirty="0">
              <a:solidFill>
                <a:srgbClr val="878375"/>
              </a:solidFill>
              <a:latin typeface="Arial"/>
            </a:endParaRPr>
          </a:p>
        </p:txBody>
      </p:sp>
      <p:sp>
        <p:nvSpPr>
          <p:cNvPr id="170" name="TextShape 3"/>
          <p:cNvSpPr txBox="1"/>
          <p:nvPr/>
        </p:nvSpPr>
        <p:spPr>
          <a:xfrm>
            <a:off x="765720" y="1570649"/>
            <a:ext cx="7703640" cy="492120"/>
          </a:xfrm>
          <a:prstGeom prst="rect">
            <a:avLst/>
          </a:prstGeom>
          <a:noFill/>
          <a:ln w="0">
            <a:noFill/>
          </a:ln>
        </p:spPr>
        <p:txBody>
          <a:bodyPr lIns="288000" tIns="0" rIns="0" bIns="0" anchor="b">
            <a:noAutofit/>
          </a:bodyPr>
          <a:lstStyle/>
          <a:p>
            <a:pPr>
              <a:lnSpc>
                <a:spcPct val="100000"/>
              </a:lnSpc>
            </a:pPr>
            <a:r>
              <a:rPr lang="en-US" sz="3200" b="1" strike="noStrike" spc="-1" dirty="0">
                <a:solidFill>
                  <a:srgbClr val="216CA2"/>
                </a:solidFill>
                <a:latin typeface="Century Gothic"/>
                <a:ea typeface="Century Gothic"/>
              </a:rPr>
              <a:t>URBACT – National Practice Transfer Initiative </a:t>
            </a:r>
            <a:endParaRPr lang="fr-FR" sz="3200" b="0" strike="noStrike" spc="-1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154710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extShape 1"/>
          <p:cNvSpPr txBox="1"/>
          <p:nvPr/>
        </p:nvSpPr>
        <p:spPr>
          <a:xfrm>
            <a:off x="8666280" y="6361921"/>
            <a:ext cx="367920" cy="363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fld id="{8AAE3308-355F-49CE-8028-A167FF227E59}" type="slidenum">
              <a:rPr lang="fr-FR" sz="1050" b="0" strike="noStrike" spc="-1">
                <a:solidFill>
                  <a:srgbClr val="FFFFFF"/>
                </a:solidFill>
                <a:latin typeface="Calibri"/>
                <a:ea typeface="ＭＳ Ｐゴシック"/>
              </a:rPr>
              <a:t>21</a:t>
            </a:fld>
            <a:endParaRPr lang="it-IT" sz="1050" b="0" strike="noStrike" spc="-1">
              <a:latin typeface="Times New Roman"/>
            </a:endParaRPr>
          </a:p>
        </p:txBody>
      </p:sp>
      <p:sp>
        <p:nvSpPr>
          <p:cNvPr id="172" name="TextShape 2"/>
          <p:cNvSpPr txBox="1"/>
          <p:nvPr/>
        </p:nvSpPr>
        <p:spPr>
          <a:xfrm>
            <a:off x="765720" y="1972442"/>
            <a:ext cx="7714800" cy="4137479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>
            <a:normAutofit/>
          </a:bodyPr>
          <a:lstStyle/>
          <a:p>
            <a:pPr marL="7920">
              <a:lnSpc>
                <a:spcPct val="100000"/>
              </a:lnSpc>
              <a:spcBef>
                <a:spcPts val="340"/>
              </a:spcBef>
              <a:tabLst>
                <a:tab pos="0" algn="l"/>
              </a:tabLst>
            </a:pPr>
            <a:endParaRPr lang="fr-FR" sz="2000" b="1" strike="noStrike" spc="-1" dirty="0">
              <a:solidFill>
                <a:srgbClr val="878375"/>
              </a:solidFill>
              <a:latin typeface="Arial"/>
            </a:endParaRPr>
          </a:p>
          <a:p>
            <a:pPr marL="7920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r>
              <a:rPr lang="it-IT" sz="2000" b="1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I risultati attesi per ciascuna città partecipante includono almeno: </a:t>
            </a:r>
            <a:endParaRPr lang="fr-FR" sz="2000" b="1" strike="noStrike" spc="-1" dirty="0">
              <a:solidFill>
                <a:srgbClr val="878375"/>
              </a:solidFill>
              <a:latin typeface="Arial"/>
            </a:endParaRPr>
          </a:p>
          <a:p>
            <a:pPr marL="271440" indent="-263160">
              <a:lnSpc>
                <a:spcPct val="100000"/>
              </a:lnSpc>
              <a:spcBef>
                <a:spcPts val="400"/>
              </a:spcBef>
              <a:buSzPct val="100000"/>
              <a:buBlip>
                <a:blip r:embed="rId3"/>
              </a:buBlip>
              <a:tabLst>
                <a:tab pos="0" algn="l"/>
              </a:tabLst>
            </a:pPr>
            <a:r>
              <a:rPr lang="it-IT" sz="2000" b="0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Un Transfer Plan - idealmente sviluppato all’inizio del processo di trasferimento della buona pratica - che illustra dettagliatamente come la buona pratica sarà adattata/implementata  </a:t>
            </a:r>
            <a:endParaRPr lang="fr-FR" sz="2000" b="1" strike="noStrike" spc="-1" dirty="0">
              <a:solidFill>
                <a:srgbClr val="878375"/>
              </a:solidFill>
              <a:latin typeface="Arial"/>
            </a:endParaRPr>
          </a:p>
          <a:p>
            <a:pPr marL="271440" indent="-263160">
              <a:lnSpc>
                <a:spcPct val="100000"/>
              </a:lnSpc>
              <a:spcBef>
                <a:spcPts val="400"/>
              </a:spcBef>
              <a:buSzPct val="100000"/>
              <a:buBlip>
                <a:blip r:embed="rId3"/>
              </a:buBlip>
              <a:tabLst>
                <a:tab pos="0" algn="l"/>
              </a:tabLst>
            </a:pPr>
            <a:r>
              <a:rPr lang="it-IT" sz="2000" b="0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Creazione e animazione di un URBACT Local Group, gruppo partecipativo che include i principali attori locali e istituzionali coinvolti sui temi del progetto</a:t>
            </a:r>
            <a:endParaRPr lang="fr-FR" sz="2000" b="1" strike="noStrike" spc="-1" dirty="0">
              <a:solidFill>
                <a:srgbClr val="878375"/>
              </a:solidFill>
              <a:latin typeface="Arial"/>
            </a:endParaRPr>
          </a:p>
          <a:p>
            <a:pPr marL="271440" indent="-263160">
              <a:lnSpc>
                <a:spcPct val="100000"/>
              </a:lnSpc>
              <a:spcBef>
                <a:spcPts val="400"/>
              </a:spcBef>
              <a:buSzPct val="100000"/>
              <a:buBlip>
                <a:blip r:embed="rId3"/>
              </a:buBlip>
              <a:tabLst>
                <a:tab pos="0" algn="l"/>
              </a:tabLst>
            </a:pPr>
            <a:r>
              <a:rPr lang="it-IT" sz="2000" b="0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Implementazione di alcune azioni del Transfer Plan entro la fine di Dicembre 2022</a:t>
            </a:r>
            <a:endParaRPr lang="fr-FR" sz="2000" b="1" strike="noStrike" spc="-1" dirty="0">
              <a:solidFill>
                <a:srgbClr val="878375"/>
              </a:solidFill>
              <a:latin typeface="Arial"/>
            </a:endParaRPr>
          </a:p>
        </p:txBody>
      </p:sp>
      <p:sp>
        <p:nvSpPr>
          <p:cNvPr id="173" name="TextShape 3"/>
          <p:cNvSpPr txBox="1"/>
          <p:nvPr/>
        </p:nvSpPr>
        <p:spPr>
          <a:xfrm>
            <a:off x="674280" y="1479961"/>
            <a:ext cx="7703640" cy="492120"/>
          </a:xfrm>
          <a:prstGeom prst="rect">
            <a:avLst/>
          </a:prstGeom>
          <a:noFill/>
          <a:ln w="0">
            <a:noFill/>
          </a:ln>
        </p:spPr>
        <p:txBody>
          <a:bodyPr lIns="288000" tIns="0" rIns="0" bIns="0" anchor="b">
            <a:noAutofit/>
          </a:bodyPr>
          <a:lstStyle/>
          <a:p>
            <a:pPr>
              <a:lnSpc>
                <a:spcPct val="100000"/>
              </a:lnSpc>
            </a:pPr>
            <a:r>
              <a:rPr lang="en-US" sz="3200" b="1" strike="noStrike" spc="-1" dirty="0">
                <a:solidFill>
                  <a:srgbClr val="216CA2"/>
                </a:solidFill>
                <a:latin typeface="Century Gothic"/>
                <a:ea typeface="Century Gothic"/>
              </a:rPr>
              <a:t>URBACT – National Practice Transfer Initiative</a:t>
            </a:r>
            <a:endParaRPr lang="fr-FR" sz="3200" b="0" strike="noStrike" spc="-1" dirty="0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TextShape 1"/>
          <p:cNvSpPr txBox="1"/>
          <p:nvPr/>
        </p:nvSpPr>
        <p:spPr>
          <a:xfrm>
            <a:off x="8666280" y="6361921"/>
            <a:ext cx="367920" cy="363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fld id="{60E796A7-7085-47F9-92DF-47F3C4AC6A23}" type="slidenum">
              <a:rPr lang="fr-FR" sz="1050" b="0" strike="noStrike" spc="-1">
                <a:solidFill>
                  <a:srgbClr val="FFFFFF"/>
                </a:solidFill>
                <a:latin typeface="Calibri"/>
                <a:ea typeface="ＭＳ Ｐゴシック"/>
              </a:rPr>
              <a:t>22</a:t>
            </a:fld>
            <a:endParaRPr lang="it-IT" sz="1050" b="0" strike="noStrike" spc="-1">
              <a:latin typeface="Times New Roman"/>
            </a:endParaRPr>
          </a:p>
        </p:txBody>
      </p:sp>
      <p:sp>
        <p:nvSpPr>
          <p:cNvPr id="169" name="TextShape 2"/>
          <p:cNvSpPr txBox="1"/>
          <p:nvPr/>
        </p:nvSpPr>
        <p:spPr>
          <a:xfrm>
            <a:off x="765720" y="2224441"/>
            <a:ext cx="7714800" cy="4137479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>
            <a:normAutofit/>
          </a:bodyPr>
          <a:lstStyle/>
          <a:p>
            <a:pPr marL="7920">
              <a:lnSpc>
                <a:spcPct val="100000"/>
              </a:lnSpc>
              <a:spcBef>
                <a:spcPts val="340"/>
              </a:spcBef>
              <a:tabLst>
                <a:tab pos="0" algn="l"/>
              </a:tabLst>
            </a:pPr>
            <a:r>
              <a:rPr lang="fr-FR" sz="2000" b="1" strike="noStrike" spc="-1" dirty="0">
                <a:solidFill>
                  <a:srgbClr val="878375"/>
                </a:solidFill>
                <a:latin typeface="Century Gothic" panose="020B0502020202020204" pitchFamily="34" charset="0"/>
              </a:rPr>
              <a:t>Benefici per la città partecipante:</a:t>
            </a:r>
          </a:p>
          <a:p>
            <a:pPr marL="7920">
              <a:lnSpc>
                <a:spcPct val="100000"/>
              </a:lnSpc>
              <a:spcBef>
                <a:spcPts val="340"/>
              </a:spcBef>
              <a:tabLst>
                <a:tab pos="0" algn="l"/>
              </a:tabLst>
            </a:pPr>
            <a:endParaRPr lang="fr-FR" sz="2000" strike="noStrike" spc="-1" dirty="0">
              <a:solidFill>
                <a:srgbClr val="878375"/>
              </a:solidFill>
              <a:latin typeface="Century Gothic" panose="020B0502020202020204" pitchFamily="34" charset="0"/>
            </a:endParaRPr>
          </a:p>
          <a:p>
            <a:pPr marL="350820" indent="-342900">
              <a:lnSpc>
                <a:spcPct val="100000"/>
              </a:lnSpc>
              <a:spcBef>
                <a:spcPts val="340"/>
              </a:spcBef>
              <a:buFont typeface="Wingdings" panose="05000000000000000000" pitchFamily="2" charset="2"/>
              <a:buChar char="Ø"/>
              <a:tabLst>
                <a:tab pos="0" algn="l"/>
              </a:tabLst>
            </a:pPr>
            <a:r>
              <a:rPr lang="it-IT" sz="2000" spc="-1" dirty="0">
                <a:solidFill>
                  <a:srgbClr val="878375"/>
                </a:solidFill>
                <a:latin typeface="Century Gothic" panose="020B0502020202020204" pitchFamily="34" charset="0"/>
              </a:rPr>
              <a:t>Expertise: supporto di esperti nazionali ed europei per accompagnare il processo di trasferimento a livello locale;</a:t>
            </a:r>
          </a:p>
          <a:p>
            <a:pPr marL="350820" indent="-342900">
              <a:lnSpc>
                <a:spcPct val="100000"/>
              </a:lnSpc>
              <a:spcBef>
                <a:spcPts val="340"/>
              </a:spcBef>
              <a:buFont typeface="Wingdings" panose="05000000000000000000" pitchFamily="2" charset="2"/>
              <a:buChar char="Ø"/>
              <a:tabLst>
                <a:tab pos="0" algn="l"/>
              </a:tabLst>
            </a:pPr>
            <a:r>
              <a:rPr lang="it-IT" sz="2000" strike="noStrike" spc="-1" dirty="0">
                <a:solidFill>
                  <a:srgbClr val="878375"/>
                </a:solidFill>
                <a:latin typeface="Century Gothic" panose="020B0502020202020204" pitchFamily="34" charset="0"/>
              </a:rPr>
              <a:t>Formazione specifica sull’approccio integrato e partecipativo di monitoraggio e di valutazione dei risultati;</a:t>
            </a:r>
          </a:p>
          <a:p>
            <a:pPr marL="350820" indent="-342900">
              <a:lnSpc>
                <a:spcPct val="100000"/>
              </a:lnSpc>
              <a:spcBef>
                <a:spcPts val="340"/>
              </a:spcBef>
              <a:buFont typeface="Wingdings" panose="05000000000000000000" pitchFamily="2" charset="2"/>
              <a:buChar char="Ø"/>
              <a:tabLst>
                <a:tab pos="0" algn="l"/>
              </a:tabLst>
            </a:pPr>
            <a:r>
              <a:rPr lang="it-IT" sz="2000" spc="-1" dirty="0">
                <a:solidFill>
                  <a:srgbClr val="878375"/>
                </a:solidFill>
                <a:latin typeface="Century Gothic" panose="020B0502020202020204" pitchFamily="34" charset="0"/>
              </a:rPr>
              <a:t>Copertura spese per partecipazione a meeting di progetto/visite studio, supporto tecnico nell’organizzazione di un meeting etc.;</a:t>
            </a:r>
            <a:endParaRPr lang="it-IT" sz="2000" strike="noStrike" spc="-1" dirty="0">
              <a:solidFill>
                <a:srgbClr val="878375"/>
              </a:solidFill>
              <a:latin typeface="Century Gothic" panose="020B0502020202020204" pitchFamily="34" charset="0"/>
            </a:endParaRPr>
          </a:p>
          <a:p>
            <a:pPr marL="350820" indent="-342900">
              <a:lnSpc>
                <a:spcPct val="100000"/>
              </a:lnSpc>
              <a:spcBef>
                <a:spcPts val="340"/>
              </a:spcBef>
              <a:buFont typeface="Wingdings" panose="05000000000000000000" pitchFamily="2" charset="2"/>
              <a:buChar char="Ø"/>
              <a:tabLst>
                <a:tab pos="0" algn="l"/>
              </a:tabLst>
            </a:pPr>
            <a:r>
              <a:rPr lang="fr-FR" sz="2000" spc="-1" dirty="0">
                <a:solidFill>
                  <a:srgbClr val="878375"/>
                </a:solidFill>
                <a:latin typeface="Century Gothic" panose="020B0502020202020204" pitchFamily="34" charset="0"/>
              </a:rPr>
              <a:t>Visibilità a livello nazionale ed europeo;</a:t>
            </a:r>
            <a:r>
              <a:rPr lang="fr-FR" sz="2000" strike="noStrike" spc="-1" dirty="0">
                <a:solidFill>
                  <a:srgbClr val="878375"/>
                </a:solidFill>
                <a:latin typeface="Century Gothic" panose="020B0502020202020204" pitchFamily="34" charset="0"/>
              </a:rPr>
              <a:t> </a:t>
            </a:r>
          </a:p>
          <a:p>
            <a:pPr marL="350820" indent="-342900">
              <a:lnSpc>
                <a:spcPct val="100000"/>
              </a:lnSpc>
              <a:spcBef>
                <a:spcPts val="340"/>
              </a:spcBef>
              <a:buFont typeface="Wingdings" panose="05000000000000000000" pitchFamily="2" charset="2"/>
              <a:buChar char="Ø"/>
              <a:tabLst>
                <a:tab pos="0" algn="l"/>
              </a:tabLst>
            </a:pPr>
            <a:r>
              <a:rPr lang="fr-FR" sz="2000" spc="-1" dirty="0">
                <a:solidFill>
                  <a:srgbClr val="878375"/>
                </a:solidFill>
                <a:latin typeface="Century Gothic" panose="020B0502020202020204" pitchFamily="34" charset="0"/>
              </a:rPr>
              <a:t>Non ci sono vincoli amministrativi</a:t>
            </a:r>
            <a:endParaRPr lang="fr-FR" sz="2000" strike="noStrike" spc="-1" dirty="0">
              <a:solidFill>
                <a:srgbClr val="878375"/>
              </a:solidFill>
              <a:latin typeface="Century Gothic" panose="020B0502020202020204" pitchFamily="34" charset="0"/>
            </a:endParaRPr>
          </a:p>
        </p:txBody>
      </p:sp>
      <p:sp>
        <p:nvSpPr>
          <p:cNvPr id="170" name="TextShape 3"/>
          <p:cNvSpPr txBox="1"/>
          <p:nvPr/>
        </p:nvSpPr>
        <p:spPr>
          <a:xfrm>
            <a:off x="720180" y="1480320"/>
            <a:ext cx="7703640" cy="492120"/>
          </a:xfrm>
          <a:prstGeom prst="rect">
            <a:avLst/>
          </a:prstGeom>
          <a:noFill/>
          <a:ln w="0">
            <a:noFill/>
          </a:ln>
        </p:spPr>
        <p:txBody>
          <a:bodyPr lIns="288000" tIns="0" rIns="0" bIns="0" anchor="b">
            <a:noAutofit/>
          </a:bodyPr>
          <a:lstStyle/>
          <a:p>
            <a:pPr>
              <a:lnSpc>
                <a:spcPct val="100000"/>
              </a:lnSpc>
            </a:pPr>
            <a:r>
              <a:rPr lang="en-US" sz="3200" b="1" strike="noStrike" spc="-1" dirty="0">
                <a:solidFill>
                  <a:srgbClr val="216CA2"/>
                </a:solidFill>
                <a:latin typeface="Century Gothic"/>
                <a:ea typeface="Century Gothic"/>
              </a:rPr>
              <a:t>URBACT – National Practice Transfer Initiative</a:t>
            </a:r>
            <a:endParaRPr lang="fr-FR" sz="3200" b="0" strike="noStrike" spc="-1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593210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TextShape 1"/>
          <p:cNvSpPr txBox="1"/>
          <p:nvPr/>
        </p:nvSpPr>
        <p:spPr>
          <a:xfrm>
            <a:off x="8666280" y="6361921"/>
            <a:ext cx="367920" cy="363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fld id="{E897DD73-F8E6-4FBC-888C-D837CFB3D2D5}" type="slidenum">
              <a:rPr lang="fr-FR" sz="1050" b="0" strike="noStrike" spc="-1">
                <a:solidFill>
                  <a:srgbClr val="FFFFFF"/>
                </a:solidFill>
                <a:latin typeface="Calibri"/>
                <a:ea typeface="ＭＳ Ｐゴシック"/>
              </a:rPr>
              <a:t>23</a:t>
            </a:fld>
            <a:endParaRPr lang="it-IT" sz="1050" b="0" strike="noStrike" spc="-1">
              <a:latin typeface="Times New Roman"/>
            </a:endParaRPr>
          </a:p>
        </p:txBody>
      </p:sp>
      <p:sp>
        <p:nvSpPr>
          <p:cNvPr id="175" name="TextShape 2"/>
          <p:cNvSpPr txBox="1"/>
          <p:nvPr/>
        </p:nvSpPr>
        <p:spPr>
          <a:xfrm>
            <a:off x="765720" y="1972442"/>
            <a:ext cx="7714800" cy="4137479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>
            <a:normAutofit/>
          </a:bodyPr>
          <a:lstStyle/>
          <a:p>
            <a:pPr marL="7920">
              <a:lnSpc>
                <a:spcPct val="100000"/>
              </a:lnSpc>
              <a:spcBef>
                <a:spcPts val="340"/>
              </a:spcBef>
              <a:tabLst>
                <a:tab pos="0" algn="l"/>
              </a:tabLst>
            </a:pPr>
            <a:endParaRPr lang="fr-FR" sz="2000" b="1" strike="noStrike" spc="-1">
              <a:solidFill>
                <a:srgbClr val="878375"/>
              </a:solidFill>
              <a:latin typeface="Arial"/>
            </a:endParaRPr>
          </a:p>
          <a:p>
            <a:pPr marL="7920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r>
              <a:rPr lang="it-IT" sz="2000" b="1" strike="noStrike" spc="-1">
                <a:solidFill>
                  <a:srgbClr val="878375"/>
                </a:solidFill>
                <a:latin typeface="Century Gothic"/>
                <a:ea typeface="Arial"/>
              </a:rPr>
              <a:t>Altri output del progetto:</a:t>
            </a:r>
            <a:endParaRPr lang="fr-FR" sz="2000" b="1" strike="noStrike" spc="-1">
              <a:solidFill>
                <a:srgbClr val="878375"/>
              </a:solidFill>
              <a:latin typeface="Arial"/>
            </a:endParaRPr>
          </a:p>
          <a:p>
            <a:pPr marL="271440" indent="-263160">
              <a:lnSpc>
                <a:spcPct val="100000"/>
              </a:lnSpc>
              <a:spcBef>
                <a:spcPts val="400"/>
              </a:spcBef>
              <a:buSzPct val="100000"/>
              <a:buBlip>
                <a:blip r:embed="rId3"/>
              </a:buBlip>
              <a:tabLst>
                <a:tab pos="0" algn="l"/>
              </a:tabLst>
            </a:pPr>
            <a:r>
              <a:rPr lang="it-IT" sz="2000" b="0" strike="noStrike" spc="-1">
                <a:solidFill>
                  <a:srgbClr val="878375"/>
                </a:solidFill>
                <a:latin typeface="Century Gothic"/>
                <a:ea typeface="Arial"/>
              </a:rPr>
              <a:t>Analisi di trasferibilità per tutte le città partecipanti prodotta dall’expert nazionale (inclusa analisi SWOT e raccomandazioni di policy) nei primi mesi di questa iniziativa e prima della realizzazione dei Transfer Plan delle città </a:t>
            </a:r>
            <a:endParaRPr lang="fr-FR" sz="2000" b="1" strike="noStrike" spc="-1">
              <a:solidFill>
                <a:srgbClr val="878375"/>
              </a:solidFill>
              <a:latin typeface="Arial"/>
            </a:endParaRPr>
          </a:p>
          <a:p>
            <a:pPr marL="271440" indent="-263160">
              <a:lnSpc>
                <a:spcPct val="100000"/>
              </a:lnSpc>
              <a:spcBef>
                <a:spcPts val="400"/>
              </a:spcBef>
              <a:buSzPct val="100000"/>
              <a:buBlip>
                <a:blip r:embed="rId3"/>
              </a:buBlip>
              <a:tabLst>
                <a:tab pos="0" algn="l"/>
              </a:tabLst>
            </a:pPr>
            <a:r>
              <a:rPr lang="it-IT" sz="2000" b="0" strike="noStrike" spc="-1">
                <a:solidFill>
                  <a:srgbClr val="878375"/>
                </a:solidFill>
                <a:latin typeface="Century Gothic"/>
                <a:ea typeface="Arial"/>
              </a:rPr>
              <a:t>Articoli sul lavoro e sui risultati raggiunti dalle città prodotti dalle città partner, dal Punto Nazionale URBACT e dagli expert</a:t>
            </a:r>
            <a:endParaRPr lang="fr-FR" sz="2000" b="1" strike="noStrike" spc="-1">
              <a:solidFill>
                <a:srgbClr val="878375"/>
              </a:solidFill>
              <a:latin typeface="Arial"/>
            </a:endParaRPr>
          </a:p>
          <a:p>
            <a:pPr marL="271440" indent="-263160">
              <a:lnSpc>
                <a:spcPct val="100000"/>
              </a:lnSpc>
              <a:spcBef>
                <a:spcPts val="400"/>
              </a:spcBef>
              <a:buSzPct val="100000"/>
              <a:buBlip>
                <a:blip r:embed="rId3"/>
              </a:buBlip>
              <a:tabLst>
                <a:tab pos="0" algn="l"/>
              </a:tabLst>
            </a:pPr>
            <a:r>
              <a:rPr lang="it-IT" sz="2000" b="0" strike="noStrike" spc="-1">
                <a:solidFill>
                  <a:srgbClr val="878375"/>
                </a:solidFill>
                <a:latin typeface="Century Gothic"/>
                <a:ea typeface="Arial"/>
              </a:rPr>
              <a:t>Handbook finale con linee guida sul trasferimento di buone pratiche URBACT a livello nazionale</a:t>
            </a:r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  <p:sp>
        <p:nvSpPr>
          <p:cNvPr id="176" name="TextShape 3"/>
          <p:cNvSpPr txBox="1"/>
          <p:nvPr/>
        </p:nvSpPr>
        <p:spPr>
          <a:xfrm>
            <a:off x="674280" y="1479961"/>
            <a:ext cx="7703640" cy="492120"/>
          </a:xfrm>
          <a:prstGeom prst="rect">
            <a:avLst/>
          </a:prstGeom>
          <a:noFill/>
          <a:ln w="0">
            <a:noFill/>
          </a:ln>
        </p:spPr>
        <p:txBody>
          <a:bodyPr lIns="288000" tIns="0" rIns="0" bIns="0" anchor="b">
            <a:noAutofit/>
          </a:bodyPr>
          <a:lstStyle/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216CA2"/>
                </a:solidFill>
                <a:latin typeface="Century Gothic"/>
                <a:ea typeface="Century Gothic"/>
              </a:rPr>
              <a:t>URBACT – National Transfer Initiative</a:t>
            </a:r>
            <a:endParaRPr lang="fr-FR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TextShape 1"/>
          <p:cNvSpPr txBox="1"/>
          <p:nvPr/>
        </p:nvSpPr>
        <p:spPr>
          <a:xfrm>
            <a:off x="8666280" y="6361921"/>
            <a:ext cx="367920" cy="363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fld id="{8BA2A8A2-2677-4323-925D-1D5A0A076985}" type="slidenum">
              <a:rPr lang="fr-FR" sz="1050" b="0" strike="noStrike" spc="-1">
                <a:solidFill>
                  <a:srgbClr val="FFFFFF"/>
                </a:solidFill>
                <a:latin typeface="Calibri"/>
                <a:ea typeface="ＭＳ Ｐゴシック"/>
              </a:rPr>
              <a:t>24</a:t>
            </a:fld>
            <a:endParaRPr lang="it-IT" sz="1050" b="0" strike="noStrike" spc="-1">
              <a:latin typeface="Times New Roman"/>
            </a:endParaRPr>
          </a:p>
        </p:txBody>
      </p:sp>
      <p:sp>
        <p:nvSpPr>
          <p:cNvPr id="191" name="TextShape 2"/>
          <p:cNvSpPr txBox="1"/>
          <p:nvPr/>
        </p:nvSpPr>
        <p:spPr>
          <a:xfrm>
            <a:off x="846720" y="2223721"/>
            <a:ext cx="7633800" cy="3886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>
            <a:normAutofit fontScale="92500" lnSpcReduction="10000"/>
          </a:bodyPr>
          <a:lstStyle/>
          <a:p>
            <a:pPr marL="7920">
              <a:lnSpc>
                <a:spcPct val="100000"/>
              </a:lnSpc>
              <a:spcBef>
                <a:spcPts val="340"/>
              </a:spcBef>
              <a:tabLst>
                <a:tab pos="0" algn="l"/>
              </a:tabLst>
            </a:pPr>
            <a:endParaRPr lang="fr-FR" sz="2000" b="1" strike="noStrike" spc="-1" dirty="0">
              <a:solidFill>
                <a:srgbClr val="878375"/>
              </a:solidFill>
              <a:latin typeface="Arial"/>
            </a:endParaRPr>
          </a:p>
          <a:p>
            <a:pPr marL="271440" indent="-263160">
              <a:lnSpc>
                <a:spcPct val="100000"/>
              </a:lnSpc>
              <a:spcBef>
                <a:spcPts val="400"/>
              </a:spcBef>
              <a:buSzPct val="100000"/>
              <a:buBlip>
                <a:blip r:embed="rId3"/>
              </a:buBlip>
              <a:tabLst>
                <a:tab pos="0" algn="l"/>
              </a:tabLst>
            </a:pPr>
            <a:r>
              <a:rPr lang="en-US" sz="2000" b="0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Il </a:t>
            </a:r>
            <a:r>
              <a:rPr lang="en-US" sz="2000" b="0" strike="noStrike" spc="-1" dirty="0" err="1">
                <a:solidFill>
                  <a:srgbClr val="878375"/>
                </a:solidFill>
                <a:latin typeface="Century Gothic"/>
                <a:ea typeface="Arial"/>
              </a:rPr>
              <a:t>progetto</a:t>
            </a:r>
            <a:r>
              <a:rPr lang="en-US" sz="2000" b="0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 </a:t>
            </a:r>
            <a:r>
              <a:rPr lang="en-US" sz="2000" b="0" strike="noStrike" spc="-1" dirty="0" err="1">
                <a:solidFill>
                  <a:srgbClr val="878375"/>
                </a:solidFill>
                <a:latin typeface="Century Gothic"/>
                <a:ea typeface="Arial"/>
              </a:rPr>
              <a:t>sarà</a:t>
            </a:r>
            <a:r>
              <a:rPr lang="en-US" sz="2000" b="0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 al </a:t>
            </a:r>
            <a:r>
              <a:rPr lang="en-US" sz="2000" b="0" strike="noStrike" spc="-1" dirty="0" err="1">
                <a:solidFill>
                  <a:srgbClr val="878375"/>
                </a:solidFill>
                <a:latin typeface="Century Gothic"/>
                <a:ea typeface="Arial"/>
              </a:rPr>
              <a:t>centro</a:t>
            </a:r>
            <a:r>
              <a:rPr lang="en-US" sz="2000" b="0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 di </a:t>
            </a:r>
            <a:r>
              <a:rPr lang="en-US" sz="2000" b="0" strike="noStrike" spc="-1" dirty="0" err="1">
                <a:solidFill>
                  <a:srgbClr val="878375"/>
                </a:solidFill>
                <a:latin typeface="Century Gothic"/>
                <a:ea typeface="Arial"/>
              </a:rPr>
              <a:t>un’azione</a:t>
            </a:r>
            <a:r>
              <a:rPr lang="en-US" sz="2000" b="0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 </a:t>
            </a:r>
            <a:r>
              <a:rPr lang="en-US" sz="2000" b="0" strike="noStrike" spc="-1" dirty="0" err="1">
                <a:solidFill>
                  <a:srgbClr val="878375"/>
                </a:solidFill>
                <a:latin typeface="Century Gothic"/>
                <a:ea typeface="Arial"/>
              </a:rPr>
              <a:t>nazionale</a:t>
            </a:r>
            <a:r>
              <a:rPr lang="en-US" sz="2000" b="0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 </a:t>
            </a:r>
            <a:r>
              <a:rPr lang="en-US" sz="2000" b="0" strike="noStrike" spc="-1" dirty="0" err="1">
                <a:solidFill>
                  <a:srgbClr val="878375"/>
                </a:solidFill>
                <a:latin typeface="Century Gothic"/>
                <a:ea typeface="Arial"/>
              </a:rPr>
              <a:t>ed</a:t>
            </a:r>
            <a:r>
              <a:rPr lang="en-US" sz="2000" b="0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 </a:t>
            </a:r>
            <a:r>
              <a:rPr lang="en-US" sz="2000" b="0" strike="noStrike" spc="-1" dirty="0" err="1">
                <a:solidFill>
                  <a:srgbClr val="878375"/>
                </a:solidFill>
                <a:latin typeface="Century Gothic"/>
                <a:ea typeface="Arial"/>
              </a:rPr>
              <a:t>europea</a:t>
            </a:r>
            <a:r>
              <a:rPr lang="en-US" sz="2000" b="0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 di </a:t>
            </a:r>
            <a:r>
              <a:rPr lang="en-US" sz="2000" b="0" strike="noStrike" spc="-1" dirty="0" err="1">
                <a:solidFill>
                  <a:srgbClr val="878375"/>
                </a:solidFill>
                <a:latin typeface="Century Gothic"/>
                <a:ea typeface="Arial"/>
              </a:rPr>
              <a:t>capitalizzazione</a:t>
            </a:r>
            <a:endParaRPr lang="en-US" sz="2000" b="0" strike="noStrike" spc="-1" dirty="0">
              <a:solidFill>
                <a:srgbClr val="878375"/>
              </a:solidFill>
              <a:latin typeface="Century Gothic"/>
              <a:ea typeface="Arial"/>
            </a:endParaRPr>
          </a:p>
          <a:p>
            <a:pPr marL="271440" indent="-263160">
              <a:lnSpc>
                <a:spcPct val="100000"/>
              </a:lnSpc>
              <a:spcBef>
                <a:spcPts val="400"/>
              </a:spcBef>
              <a:buSzPct val="100000"/>
              <a:buBlip>
                <a:blip r:embed="rId3"/>
              </a:buBlip>
              <a:tabLst>
                <a:tab pos="0" algn="l"/>
              </a:tabLst>
            </a:pPr>
            <a:endParaRPr lang="en-US" sz="2000" spc="-1" dirty="0">
              <a:solidFill>
                <a:srgbClr val="878375"/>
              </a:solidFill>
              <a:latin typeface="Century Gothic"/>
            </a:endParaRPr>
          </a:p>
          <a:p>
            <a:pPr marL="271440" indent="-263160">
              <a:lnSpc>
                <a:spcPct val="100000"/>
              </a:lnSpc>
              <a:spcBef>
                <a:spcPts val="400"/>
              </a:spcBef>
              <a:buSzPct val="100000"/>
              <a:buBlip>
                <a:blip r:embed="rId3"/>
              </a:buBlip>
              <a:tabLst>
                <a:tab pos="0" algn="l"/>
              </a:tabLst>
            </a:pPr>
            <a:r>
              <a:rPr lang="en-US" sz="2000" b="1" strike="noStrike" spc="-1" dirty="0" err="1">
                <a:solidFill>
                  <a:srgbClr val="878375"/>
                </a:solidFill>
                <a:latin typeface="Century Gothic"/>
              </a:rPr>
              <a:t>Contributo</a:t>
            </a:r>
            <a:r>
              <a:rPr lang="en-US" sz="2000" b="1" strike="noStrike" spc="-1" dirty="0">
                <a:solidFill>
                  <a:srgbClr val="878375"/>
                </a:solidFill>
                <a:latin typeface="Century Gothic"/>
              </a:rPr>
              <a:t> </a:t>
            </a:r>
            <a:r>
              <a:rPr lang="en-US" sz="2000" b="1" strike="noStrike" spc="-1" dirty="0" err="1">
                <a:solidFill>
                  <a:srgbClr val="878375"/>
                </a:solidFill>
                <a:latin typeface="Century Gothic"/>
              </a:rPr>
              <a:t>alle</a:t>
            </a:r>
            <a:r>
              <a:rPr lang="en-US" sz="2000" b="1" strike="noStrike" spc="-1" dirty="0">
                <a:solidFill>
                  <a:srgbClr val="878375"/>
                </a:solidFill>
                <a:latin typeface="Century Gothic"/>
              </a:rPr>
              <a:t> policy </a:t>
            </a:r>
            <a:r>
              <a:rPr lang="en-US" sz="2000" b="1" strike="noStrike" spc="-1" dirty="0" err="1">
                <a:solidFill>
                  <a:srgbClr val="878375"/>
                </a:solidFill>
                <a:latin typeface="Century Gothic"/>
              </a:rPr>
              <a:t>nazionali</a:t>
            </a:r>
            <a:r>
              <a:rPr lang="en-US" sz="2000" b="1" strike="noStrike" spc="-1" dirty="0">
                <a:solidFill>
                  <a:srgbClr val="878375"/>
                </a:solidFill>
                <a:latin typeface="Century Gothic"/>
              </a:rPr>
              <a:t> in </a:t>
            </a:r>
            <a:r>
              <a:rPr lang="en-US" sz="2000" b="1" strike="noStrike" spc="-1" dirty="0" err="1">
                <a:solidFill>
                  <a:srgbClr val="878375"/>
                </a:solidFill>
                <a:latin typeface="Century Gothic"/>
              </a:rPr>
              <a:t>materia</a:t>
            </a:r>
            <a:r>
              <a:rPr lang="en-US" sz="2000" b="1" strike="noStrike" spc="-1" dirty="0">
                <a:solidFill>
                  <a:srgbClr val="878375"/>
                </a:solidFill>
                <a:latin typeface="Century Gothic"/>
              </a:rPr>
              <a:t> di </a:t>
            </a:r>
            <a:r>
              <a:rPr lang="en-US" sz="2000" b="1" strike="noStrike" spc="-1" dirty="0" err="1">
                <a:solidFill>
                  <a:srgbClr val="878375"/>
                </a:solidFill>
                <a:latin typeface="Century Gothic"/>
              </a:rPr>
              <a:t>sostenibilità</a:t>
            </a:r>
            <a:r>
              <a:rPr lang="en-US" sz="2000" b="1" strike="noStrike" spc="-1" dirty="0">
                <a:solidFill>
                  <a:srgbClr val="878375"/>
                </a:solidFill>
                <a:latin typeface="Century Gothic"/>
              </a:rPr>
              <a:t> </a:t>
            </a:r>
            <a:r>
              <a:rPr lang="en-US" sz="2000" b="1" strike="noStrike" spc="-1" dirty="0" err="1">
                <a:solidFill>
                  <a:srgbClr val="878375"/>
                </a:solidFill>
                <a:latin typeface="Century Gothic"/>
              </a:rPr>
              <a:t>ambientale</a:t>
            </a:r>
            <a:r>
              <a:rPr lang="en-US" sz="2000" b="1" strike="noStrike" spc="-1" dirty="0">
                <a:solidFill>
                  <a:srgbClr val="878375"/>
                </a:solidFill>
                <a:latin typeface="Century Gothic"/>
              </a:rPr>
              <a:t> e </a:t>
            </a:r>
            <a:r>
              <a:rPr lang="en-US" sz="2000" b="1" strike="noStrike" spc="-1" dirty="0" err="1">
                <a:solidFill>
                  <a:srgbClr val="878375"/>
                </a:solidFill>
                <a:latin typeface="Century Gothic"/>
              </a:rPr>
              <a:t>innovazione</a:t>
            </a:r>
            <a:r>
              <a:rPr lang="en-US" sz="2000" b="1" strike="noStrike" spc="-1" dirty="0">
                <a:solidFill>
                  <a:srgbClr val="878375"/>
                </a:solidFill>
                <a:latin typeface="Century Gothic"/>
              </a:rPr>
              <a:t> in </a:t>
            </a:r>
            <a:r>
              <a:rPr lang="en-US" sz="2000" b="1" strike="noStrike" spc="-1" dirty="0" err="1">
                <a:solidFill>
                  <a:srgbClr val="878375"/>
                </a:solidFill>
                <a:latin typeface="Century Gothic"/>
              </a:rPr>
              <a:t>ambito</a:t>
            </a:r>
            <a:r>
              <a:rPr lang="en-US" sz="2000" b="1" strike="noStrike" spc="-1" dirty="0">
                <a:solidFill>
                  <a:srgbClr val="878375"/>
                </a:solidFill>
                <a:latin typeface="Century Gothic"/>
              </a:rPr>
              <a:t> </a:t>
            </a:r>
            <a:r>
              <a:rPr lang="en-US" sz="2000" b="1" strike="noStrike" spc="-1" dirty="0" err="1">
                <a:solidFill>
                  <a:srgbClr val="878375"/>
                </a:solidFill>
                <a:latin typeface="Century Gothic"/>
              </a:rPr>
              <a:t>artistico</a:t>
            </a:r>
            <a:r>
              <a:rPr lang="en-US" sz="2000" b="1" strike="noStrike" spc="-1" dirty="0">
                <a:solidFill>
                  <a:srgbClr val="878375"/>
                </a:solidFill>
                <a:latin typeface="Century Gothic"/>
              </a:rPr>
              <a:t> e </a:t>
            </a:r>
            <a:r>
              <a:rPr lang="en-US" sz="2000" b="1" strike="noStrike" spc="-1" dirty="0" err="1">
                <a:solidFill>
                  <a:srgbClr val="878375"/>
                </a:solidFill>
                <a:latin typeface="Century Gothic"/>
              </a:rPr>
              <a:t>culturale</a:t>
            </a:r>
            <a:endParaRPr lang="fr-FR" sz="2000" b="1" strike="noStrike" spc="-1" dirty="0">
              <a:solidFill>
                <a:srgbClr val="878375"/>
              </a:solidFill>
              <a:latin typeface="Arial"/>
            </a:endParaRPr>
          </a:p>
          <a:p>
            <a:pPr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endParaRPr lang="fr-FR" sz="2000" b="1" strike="noStrike" spc="-1" dirty="0">
              <a:solidFill>
                <a:srgbClr val="878375"/>
              </a:solidFill>
              <a:latin typeface="Arial"/>
            </a:endParaRPr>
          </a:p>
          <a:p>
            <a:pPr marL="271440" indent="-263160">
              <a:lnSpc>
                <a:spcPct val="100000"/>
              </a:lnSpc>
              <a:spcBef>
                <a:spcPts val="400"/>
              </a:spcBef>
              <a:buSzPct val="100000"/>
              <a:buBlip>
                <a:blip r:embed="rId3"/>
              </a:buBlip>
              <a:tabLst>
                <a:tab pos="0" algn="l"/>
              </a:tabLst>
            </a:pPr>
            <a:r>
              <a:rPr lang="en-US" sz="2000" spc="-1" dirty="0" err="1">
                <a:solidFill>
                  <a:srgbClr val="878375"/>
                </a:solidFill>
                <a:latin typeface="Century Gothic"/>
                <a:ea typeface="Arial"/>
              </a:rPr>
              <a:t>Collegamento</a:t>
            </a:r>
            <a:r>
              <a:rPr lang="en-US" sz="2000" spc="-1" dirty="0">
                <a:solidFill>
                  <a:srgbClr val="878375"/>
                </a:solidFill>
                <a:latin typeface="Century Gothic"/>
                <a:ea typeface="Arial"/>
              </a:rPr>
              <a:t> con </a:t>
            </a:r>
            <a:r>
              <a:rPr lang="en-US" sz="2000" spc="-1" dirty="0" err="1">
                <a:solidFill>
                  <a:srgbClr val="878375"/>
                </a:solidFill>
                <a:latin typeface="Century Gothic"/>
                <a:ea typeface="Arial"/>
              </a:rPr>
              <a:t>dibattito</a:t>
            </a:r>
            <a:r>
              <a:rPr lang="en-US" sz="2000" spc="-1" dirty="0">
                <a:solidFill>
                  <a:srgbClr val="878375"/>
                </a:solidFill>
                <a:latin typeface="Century Gothic"/>
                <a:ea typeface="Arial"/>
              </a:rPr>
              <a:t> </a:t>
            </a:r>
            <a:r>
              <a:rPr lang="en-US" sz="2000" spc="-1" dirty="0" err="1">
                <a:solidFill>
                  <a:srgbClr val="878375"/>
                </a:solidFill>
                <a:latin typeface="Century Gothic"/>
                <a:ea typeface="Arial"/>
              </a:rPr>
              <a:t>su</a:t>
            </a:r>
            <a:r>
              <a:rPr lang="en-US" sz="2000" spc="-1" dirty="0">
                <a:solidFill>
                  <a:srgbClr val="878375"/>
                </a:solidFill>
                <a:latin typeface="Century Gothic"/>
                <a:ea typeface="Arial"/>
              </a:rPr>
              <a:t> </a:t>
            </a:r>
            <a:r>
              <a:rPr lang="en-US" sz="2000" spc="-1" dirty="0" err="1">
                <a:solidFill>
                  <a:srgbClr val="878375"/>
                </a:solidFill>
                <a:latin typeface="Century Gothic"/>
                <a:ea typeface="Arial"/>
              </a:rPr>
              <a:t>nuova</a:t>
            </a:r>
            <a:r>
              <a:rPr lang="en-US" sz="2000" spc="-1" dirty="0">
                <a:solidFill>
                  <a:srgbClr val="878375"/>
                </a:solidFill>
                <a:latin typeface="Century Gothic"/>
                <a:ea typeface="Arial"/>
              </a:rPr>
              <a:t> </a:t>
            </a:r>
            <a:r>
              <a:rPr lang="en-US" sz="2000" spc="-1" dirty="0" err="1">
                <a:solidFill>
                  <a:srgbClr val="878375"/>
                </a:solidFill>
                <a:latin typeface="Century Gothic"/>
                <a:ea typeface="Arial"/>
              </a:rPr>
              <a:t>Politica</a:t>
            </a:r>
            <a:r>
              <a:rPr lang="en-US" sz="2000" spc="-1" dirty="0">
                <a:solidFill>
                  <a:srgbClr val="878375"/>
                </a:solidFill>
                <a:latin typeface="Century Gothic"/>
                <a:ea typeface="Arial"/>
              </a:rPr>
              <a:t> di </a:t>
            </a:r>
            <a:r>
              <a:rPr lang="en-US" sz="2000" spc="-1" dirty="0" err="1">
                <a:solidFill>
                  <a:srgbClr val="878375"/>
                </a:solidFill>
                <a:latin typeface="Century Gothic"/>
                <a:ea typeface="Arial"/>
              </a:rPr>
              <a:t>Coesione</a:t>
            </a:r>
            <a:r>
              <a:rPr lang="en-US" sz="2000" spc="-1" dirty="0">
                <a:solidFill>
                  <a:srgbClr val="878375"/>
                </a:solidFill>
                <a:latin typeface="Century Gothic"/>
                <a:ea typeface="Arial"/>
              </a:rPr>
              <a:t> 2021-2027 per </a:t>
            </a:r>
            <a:r>
              <a:rPr lang="en-US" sz="2000" spc="-1" dirty="0" err="1">
                <a:solidFill>
                  <a:srgbClr val="878375"/>
                </a:solidFill>
                <a:latin typeface="Century Gothic"/>
                <a:ea typeface="Arial"/>
              </a:rPr>
              <a:t>finanziamento</a:t>
            </a:r>
            <a:r>
              <a:rPr lang="en-US" sz="2000" spc="-1" dirty="0">
                <a:solidFill>
                  <a:srgbClr val="878375"/>
                </a:solidFill>
                <a:latin typeface="Century Gothic"/>
                <a:ea typeface="Arial"/>
              </a:rPr>
              <a:t> di </a:t>
            </a:r>
            <a:r>
              <a:rPr lang="en-US" sz="2000" spc="-1" dirty="0" err="1">
                <a:solidFill>
                  <a:srgbClr val="878375"/>
                </a:solidFill>
                <a:latin typeface="Century Gothic"/>
                <a:ea typeface="Arial"/>
              </a:rPr>
              <a:t>interventi</a:t>
            </a:r>
            <a:r>
              <a:rPr lang="en-US" sz="2000" spc="-1" dirty="0">
                <a:solidFill>
                  <a:srgbClr val="878375"/>
                </a:solidFill>
                <a:latin typeface="Century Gothic"/>
                <a:ea typeface="Arial"/>
              </a:rPr>
              <a:t> e </a:t>
            </a:r>
            <a:r>
              <a:rPr lang="en-US" sz="2000" spc="-1" dirty="0" err="1">
                <a:solidFill>
                  <a:srgbClr val="878375"/>
                </a:solidFill>
                <a:latin typeface="Century Gothic"/>
                <a:ea typeface="Arial"/>
              </a:rPr>
              <a:t>strategie</a:t>
            </a:r>
            <a:r>
              <a:rPr lang="en-US" sz="2000" spc="-1" dirty="0">
                <a:solidFill>
                  <a:srgbClr val="878375"/>
                </a:solidFill>
                <a:latin typeface="Century Gothic"/>
                <a:ea typeface="Arial"/>
              </a:rPr>
              <a:t> </a:t>
            </a:r>
            <a:r>
              <a:rPr lang="en-US" sz="2000" spc="-1" dirty="0" err="1">
                <a:solidFill>
                  <a:srgbClr val="878375"/>
                </a:solidFill>
                <a:latin typeface="Century Gothic"/>
                <a:ea typeface="Arial"/>
              </a:rPr>
              <a:t>sul</a:t>
            </a:r>
            <a:r>
              <a:rPr lang="en-US" sz="2000" spc="-1" dirty="0">
                <a:solidFill>
                  <a:srgbClr val="878375"/>
                </a:solidFill>
                <a:latin typeface="Century Gothic"/>
                <a:ea typeface="Arial"/>
              </a:rPr>
              <a:t> </a:t>
            </a:r>
            <a:r>
              <a:rPr lang="en-US" sz="2000" spc="-1" dirty="0" err="1">
                <a:solidFill>
                  <a:srgbClr val="878375"/>
                </a:solidFill>
                <a:latin typeface="Century Gothic"/>
                <a:ea typeface="Arial"/>
              </a:rPr>
              <a:t>medio-lungo</a:t>
            </a:r>
            <a:r>
              <a:rPr lang="en-US" sz="2000" spc="-1" dirty="0">
                <a:solidFill>
                  <a:srgbClr val="878375"/>
                </a:solidFill>
                <a:latin typeface="Century Gothic"/>
                <a:ea typeface="Arial"/>
              </a:rPr>
              <a:t> </a:t>
            </a:r>
            <a:r>
              <a:rPr lang="en-US" sz="2000" spc="-1" dirty="0" err="1">
                <a:solidFill>
                  <a:srgbClr val="878375"/>
                </a:solidFill>
                <a:latin typeface="Century Gothic"/>
                <a:ea typeface="Arial"/>
              </a:rPr>
              <a:t>periodo</a:t>
            </a:r>
            <a:endParaRPr lang="en-US" sz="2000" spc="-1" dirty="0">
              <a:solidFill>
                <a:srgbClr val="878375"/>
              </a:solidFill>
              <a:latin typeface="Century Gothic"/>
              <a:ea typeface="Arial"/>
            </a:endParaRPr>
          </a:p>
          <a:p>
            <a:pPr marL="271440" indent="-263160">
              <a:lnSpc>
                <a:spcPct val="100000"/>
              </a:lnSpc>
              <a:spcBef>
                <a:spcPts val="400"/>
              </a:spcBef>
              <a:buSzPct val="100000"/>
              <a:buBlip>
                <a:blip r:embed="rId3"/>
              </a:buBlip>
              <a:tabLst>
                <a:tab pos="0" algn="l"/>
              </a:tabLst>
            </a:pPr>
            <a:endParaRPr lang="en-US" sz="2000" spc="-1" dirty="0">
              <a:solidFill>
                <a:srgbClr val="878375"/>
              </a:solidFill>
              <a:latin typeface="Century Gothic"/>
              <a:ea typeface="Arial"/>
            </a:endParaRPr>
          </a:p>
          <a:p>
            <a:pPr marL="271440" indent="-263160">
              <a:lnSpc>
                <a:spcPct val="100000"/>
              </a:lnSpc>
              <a:spcBef>
                <a:spcPts val="400"/>
              </a:spcBef>
              <a:buSzPct val="100000"/>
              <a:buBlip>
                <a:blip r:embed="rId3"/>
              </a:buBlip>
              <a:tabLst>
                <a:tab pos="0" algn="l"/>
              </a:tabLst>
            </a:pPr>
            <a:r>
              <a:rPr lang="en-US" sz="2000" spc="-1" dirty="0">
                <a:solidFill>
                  <a:srgbClr val="878375"/>
                </a:solidFill>
                <a:latin typeface="Century Gothic"/>
                <a:ea typeface="Arial"/>
              </a:rPr>
              <a:t>ANCI </a:t>
            </a:r>
            <a:r>
              <a:rPr lang="en-US" sz="2000" spc="-1" dirty="0" err="1">
                <a:solidFill>
                  <a:srgbClr val="878375"/>
                </a:solidFill>
                <a:latin typeface="Century Gothic"/>
                <a:ea typeface="Arial"/>
              </a:rPr>
              <a:t>curerà</a:t>
            </a:r>
            <a:r>
              <a:rPr lang="en-US" sz="2000" spc="-1" dirty="0">
                <a:solidFill>
                  <a:srgbClr val="878375"/>
                </a:solidFill>
                <a:latin typeface="Century Gothic"/>
                <a:ea typeface="Arial"/>
              </a:rPr>
              <a:t> </a:t>
            </a:r>
            <a:r>
              <a:rPr lang="en-US" sz="2000" spc="-1" dirty="0" err="1">
                <a:solidFill>
                  <a:srgbClr val="878375"/>
                </a:solidFill>
                <a:latin typeface="Century Gothic"/>
                <a:ea typeface="Arial"/>
              </a:rPr>
              <a:t>azione</a:t>
            </a:r>
            <a:r>
              <a:rPr lang="en-US" sz="2000" spc="-1" dirty="0">
                <a:solidFill>
                  <a:srgbClr val="878375"/>
                </a:solidFill>
                <a:latin typeface="Century Gothic"/>
                <a:ea typeface="Arial"/>
              </a:rPr>
              <a:t> di </a:t>
            </a:r>
            <a:r>
              <a:rPr lang="en-US" sz="2000" spc="-1" dirty="0" err="1">
                <a:solidFill>
                  <a:srgbClr val="878375"/>
                </a:solidFill>
                <a:latin typeface="Century Gothic"/>
                <a:ea typeface="Arial"/>
              </a:rPr>
              <a:t>comunicazione</a:t>
            </a:r>
            <a:r>
              <a:rPr lang="en-US" sz="2000" spc="-1" dirty="0">
                <a:solidFill>
                  <a:srgbClr val="878375"/>
                </a:solidFill>
                <a:latin typeface="Century Gothic"/>
                <a:ea typeface="Arial"/>
              </a:rPr>
              <a:t> sui </a:t>
            </a:r>
            <a:r>
              <a:rPr lang="en-US" sz="2000" spc="-1" dirty="0" err="1">
                <a:solidFill>
                  <a:srgbClr val="878375"/>
                </a:solidFill>
                <a:latin typeface="Century Gothic"/>
                <a:ea typeface="Arial"/>
              </a:rPr>
              <a:t>canali</a:t>
            </a:r>
            <a:r>
              <a:rPr lang="en-US" sz="2000" spc="-1" dirty="0">
                <a:solidFill>
                  <a:srgbClr val="878375"/>
                </a:solidFill>
                <a:latin typeface="Century Gothic"/>
                <a:ea typeface="Arial"/>
              </a:rPr>
              <a:t> </a:t>
            </a:r>
            <a:r>
              <a:rPr lang="en-US" sz="2000" spc="-1" dirty="0" err="1">
                <a:solidFill>
                  <a:srgbClr val="878375"/>
                </a:solidFill>
                <a:latin typeface="Century Gothic"/>
                <a:ea typeface="Arial"/>
              </a:rPr>
              <a:t>italiani</a:t>
            </a:r>
            <a:r>
              <a:rPr lang="en-US" sz="2000" spc="-1" dirty="0">
                <a:solidFill>
                  <a:srgbClr val="878375"/>
                </a:solidFill>
                <a:latin typeface="Century Gothic"/>
                <a:ea typeface="Arial"/>
              </a:rPr>
              <a:t> URBACT e </a:t>
            </a:r>
            <a:r>
              <a:rPr lang="en-US" sz="2000" spc="-1" dirty="0" err="1">
                <a:solidFill>
                  <a:srgbClr val="878375"/>
                </a:solidFill>
                <a:latin typeface="Century Gothic"/>
                <a:ea typeface="Arial"/>
              </a:rPr>
              <a:t>dell’Associazione</a:t>
            </a:r>
            <a:endParaRPr lang="en-US" sz="2000" b="1" spc="-1" dirty="0">
              <a:solidFill>
                <a:srgbClr val="878375"/>
              </a:solidFill>
              <a:latin typeface="Century Gothic"/>
              <a:ea typeface="Arial"/>
            </a:endParaRPr>
          </a:p>
          <a:p>
            <a:pPr marL="7920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endParaRPr lang="fr-FR" sz="2000" b="1" strike="noStrike" spc="-1" dirty="0">
              <a:solidFill>
                <a:srgbClr val="878375"/>
              </a:solidFill>
              <a:latin typeface="Arial"/>
            </a:endParaRPr>
          </a:p>
        </p:txBody>
      </p:sp>
      <p:sp>
        <p:nvSpPr>
          <p:cNvPr id="192" name="TextShape 3"/>
          <p:cNvSpPr txBox="1"/>
          <p:nvPr/>
        </p:nvSpPr>
        <p:spPr>
          <a:xfrm>
            <a:off x="674280" y="1479961"/>
            <a:ext cx="7703640" cy="743760"/>
          </a:xfrm>
          <a:prstGeom prst="rect">
            <a:avLst/>
          </a:prstGeom>
          <a:noFill/>
          <a:ln w="0">
            <a:noFill/>
          </a:ln>
        </p:spPr>
        <p:txBody>
          <a:bodyPr lIns="288000" tIns="0" rIns="0" bIns="0" anchor="b">
            <a:noAutofit/>
          </a:bodyPr>
          <a:lstStyle/>
          <a:p>
            <a:pPr>
              <a:lnSpc>
                <a:spcPct val="100000"/>
              </a:lnSpc>
            </a:pPr>
            <a:r>
              <a:rPr lang="en-US" sz="3200" b="1" strike="noStrike" spc="-1" dirty="0">
                <a:solidFill>
                  <a:srgbClr val="216CA2"/>
                </a:solidFill>
                <a:latin typeface="Century Gothic"/>
                <a:ea typeface="Century Gothic"/>
              </a:rPr>
              <a:t>URBACT – National Practice Transfer Initiative</a:t>
            </a:r>
            <a:endParaRPr lang="fr-FR" sz="3200" b="0" strike="noStrike" spc="-1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30643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576653" y="36934"/>
            <a:ext cx="7704000" cy="1263832"/>
          </a:xfrm>
        </p:spPr>
        <p:txBody>
          <a:bodyPr/>
          <a:lstStyle/>
          <a:p>
            <a:r>
              <a:rPr lang="fr-FR" dirty="0"/>
              <a:t>Cosa ci si </a:t>
            </a:r>
            <a:r>
              <a:rPr lang="fr-FR" dirty="0" err="1"/>
              <a:t>aspetta</a:t>
            </a:r>
            <a:r>
              <a:rPr lang="fr-FR" dirty="0"/>
              <a:t> dalle </a:t>
            </a:r>
            <a:r>
              <a:rPr lang="fr-FR" dirty="0" err="1"/>
              <a:t>città</a:t>
            </a:r>
            <a:r>
              <a:rPr lang="fr-FR" dirty="0"/>
              <a:t> </a:t>
            </a:r>
            <a:r>
              <a:rPr lang="fr-FR" dirty="0" err="1"/>
              <a:t>partecipanti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3"/>
          </p:nvPr>
        </p:nvSpPr>
        <p:spPr>
          <a:xfrm>
            <a:off x="152115" y="1253066"/>
            <a:ext cx="8882218" cy="4912256"/>
          </a:xfrm>
        </p:spPr>
        <p:txBody>
          <a:bodyPr>
            <a:normAutofit fontScale="85000" lnSpcReduction="10000"/>
          </a:bodyPr>
          <a:lstStyle/>
          <a:p>
            <a:pPr marL="10584" indent="0">
              <a:buNone/>
            </a:pPr>
            <a:endParaRPr lang="fr-FR" dirty="0"/>
          </a:p>
          <a:p>
            <a:r>
              <a:rPr lang="fr-FR" dirty="0" err="1"/>
              <a:t>Seguire</a:t>
            </a:r>
            <a:r>
              <a:rPr lang="fr-FR" dirty="0"/>
              <a:t> la </a:t>
            </a:r>
            <a:r>
              <a:rPr lang="fr-FR" dirty="0" err="1"/>
              <a:t>metodologia</a:t>
            </a:r>
            <a:r>
              <a:rPr lang="fr-FR" dirty="0"/>
              <a:t> di </a:t>
            </a:r>
            <a:r>
              <a:rPr lang="fr-FR" dirty="0" err="1"/>
              <a:t>progetto</a:t>
            </a:r>
            <a:r>
              <a:rPr lang="fr-FR" dirty="0"/>
              <a:t> e </a:t>
            </a:r>
            <a:r>
              <a:rPr lang="fr-FR" dirty="0" err="1"/>
              <a:t>applicare</a:t>
            </a:r>
            <a:r>
              <a:rPr lang="fr-FR" dirty="0"/>
              <a:t> il </a:t>
            </a:r>
            <a:r>
              <a:rPr lang="fr-FR" dirty="0" err="1"/>
              <a:t>metodo</a:t>
            </a:r>
            <a:r>
              <a:rPr lang="fr-FR" dirty="0"/>
              <a:t> URBACT</a:t>
            </a:r>
            <a:br>
              <a:rPr lang="fr-FR" dirty="0"/>
            </a:br>
            <a:br>
              <a:rPr lang="fr-FR" dirty="0"/>
            </a:br>
            <a:endParaRPr lang="fr-FR" dirty="0"/>
          </a:p>
          <a:p>
            <a:r>
              <a:rPr lang="fr-FR" dirty="0" err="1"/>
              <a:t>Partecipare</a:t>
            </a:r>
            <a:r>
              <a:rPr lang="fr-FR" dirty="0"/>
              <a:t> al kick-off meeting </a:t>
            </a:r>
            <a:r>
              <a:rPr lang="fr-FR" dirty="0" err="1"/>
              <a:t>nella</a:t>
            </a:r>
            <a:r>
              <a:rPr lang="fr-FR" dirty="0"/>
              <a:t> </a:t>
            </a:r>
            <a:r>
              <a:rPr lang="fr-FR" dirty="0" err="1"/>
              <a:t>città</a:t>
            </a:r>
            <a:r>
              <a:rPr lang="fr-FR" dirty="0"/>
              <a:t> </a:t>
            </a:r>
            <a:r>
              <a:rPr lang="fr-FR" dirty="0" err="1"/>
              <a:t>che</a:t>
            </a:r>
            <a:r>
              <a:rPr lang="fr-FR" dirty="0"/>
              <a:t> </a:t>
            </a:r>
            <a:r>
              <a:rPr lang="fr-FR" dirty="0" err="1"/>
              <a:t>trasferisce</a:t>
            </a:r>
            <a:r>
              <a:rPr lang="fr-FR" dirty="0"/>
              <a:t> la </a:t>
            </a:r>
            <a:r>
              <a:rPr lang="fr-FR" dirty="0" err="1"/>
              <a:t>buona</a:t>
            </a:r>
            <a:r>
              <a:rPr lang="fr-FR" dirty="0"/>
              <a:t> </a:t>
            </a:r>
            <a:r>
              <a:rPr lang="fr-FR" dirty="0" err="1"/>
              <a:t>pratica</a:t>
            </a:r>
            <a:r>
              <a:rPr lang="fr-FR" dirty="0"/>
              <a:t> (con il </a:t>
            </a:r>
            <a:r>
              <a:rPr lang="fr-FR" dirty="0" err="1"/>
              <a:t>coinvolgimento</a:t>
            </a:r>
            <a:r>
              <a:rPr lang="fr-FR" dirty="0"/>
              <a:t> </a:t>
            </a:r>
            <a:r>
              <a:rPr lang="fr-FR" dirty="0" err="1"/>
              <a:t>attivo</a:t>
            </a:r>
            <a:r>
              <a:rPr lang="fr-FR" dirty="0"/>
              <a:t> </a:t>
            </a:r>
            <a:r>
              <a:rPr lang="fr-FR" dirty="0" err="1"/>
              <a:t>degli</a:t>
            </a:r>
            <a:r>
              <a:rPr lang="fr-FR" dirty="0"/>
              <a:t> </a:t>
            </a:r>
            <a:r>
              <a:rPr lang="fr-FR" dirty="0" err="1"/>
              <a:t>amministratori</a:t>
            </a:r>
            <a:r>
              <a:rPr lang="fr-FR" dirty="0"/>
              <a:t> </a:t>
            </a:r>
            <a:r>
              <a:rPr lang="fr-FR" dirty="0" err="1"/>
              <a:t>locali</a:t>
            </a:r>
            <a:r>
              <a:rPr lang="fr-FR" dirty="0"/>
              <a:t>)</a:t>
            </a:r>
            <a:br>
              <a:rPr lang="fr-FR" dirty="0"/>
            </a:br>
            <a:br>
              <a:rPr lang="fr-FR" dirty="0"/>
            </a:br>
            <a:endParaRPr lang="fr-FR" dirty="0"/>
          </a:p>
          <a:p>
            <a:r>
              <a:rPr lang="fr-FR" dirty="0" err="1"/>
              <a:t>Partecipare</a:t>
            </a:r>
            <a:r>
              <a:rPr lang="fr-FR" dirty="0"/>
              <a:t> ad </a:t>
            </a:r>
            <a:r>
              <a:rPr lang="fr-FR" dirty="0" err="1"/>
              <a:t>incontri</a:t>
            </a:r>
            <a:r>
              <a:rPr lang="fr-FR" dirty="0"/>
              <a:t> e/o visite/studio (in </a:t>
            </a:r>
            <a:r>
              <a:rPr lang="fr-FR" dirty="0" err="1"/>
              <a:t>presenza</a:t>
            </a:r>
            <a:r>
              <a:rPr lang="fr-FR" dirty="0"/>
              <a:t> o online) </a:t>
            </a:r>
            <a:r>
              <a:rPr lang="fr-FR" dirty="0" err="1"/>
              <a:t>nelle</a:t>
            </a:r>
            <a:r>
              <a:rPr lang="fr-FR" dirty="0"/>
              <a:t> </a:t>
            </a:r>
            <a:r>
              <a:rPr lang="fr-FR" dirty="0" err="1"/>
              <a:t>città</a:t>
            </a:r>
            <a:r>
              <a:rPr lang="fr-FR" dirty="0"/>
              <a:t> </a:t>
            </a:r>
            <a:r>
              <a:rPr lang="fr-FR" dirty="0" err="1"/>
              <a:t>partner</a:t>
            </a:r>
            <a:r>
              <a:rPr lang="fr-FR" dirty="0"/>
              <a:t> </a:t>
            </a:r>
            <a:r>
              <a:rPr lang="fr-FR" dirty="0" err="1"/>
              <a:t>dell’iniziativa</a:t>
            </a:r>
            <a:r>
              <a:rPr lang="fr-FR" dirty="0"/>
              <a:t> e </a:t>
            </a:r>
            <a:r>
              <a:rPr lang="fr-FR" dirty="0" err="1"/>
              <a:t>impegnarsi</a:t>
            </a:r>
            <a:r>
              <a:rPr lang="fr-FR" dirty="0"/>
              <a:t> ad </a:t>
            </a:r>
            <a:r>
              <a:rPr lang="fr-FR" dirty="0" err="1"/>
              <a:t>ospitare</a:t>
            </a:r>
            <a:r>
              <a:rPr lang="fr-FR" dirty="0"/>
              <a:t> </a:t>
            </a:r>
            <a:r>
              <a:rPr lang="fr-FR" dirty="0" err="1"/>
              <a:t>almeno</a:t>
            </a:r>
            <a:r>
              <a:rPr lang="fr-FR" dirty="0"/>
              <a:t> un </a:t>
            </a:r>
            <a:r>
              <a:rPr lang="fr-FR" dirty="0" err="1"/>
              <a:t>inconto</a:t>
            </a:r>
            <a:r>
              <a:rPr lang="fr-FR" dirty="0"/>
              <a:t>/visita/studio</a:t>
            </a:r>
          </a:p>
          <a:p>
            <a:pPr marL="10584" indent="0">
              <a:buNone/>
            </a:pPr>
            <a:endParaRPr lang="fr-FR" dirty="0"/>
          </a:p>
          <a:p>
            <a:r>
              <a:rPr lang="fr-FR" dirty="0" err="1"/>
              <a:t>Creare</a:t>
            </a:r>
            <a:r>
              <a:rPr lang="fr-FR" dirty="0"/>
              <a:t> e </a:t>
            </a:r>
            <a:r>
              <a:rPr lang="fr-FR" dirty="0" err="1"/>
              <a:t>animare</a:t>
            </a:r>
            <a:r>
              <a:rPr lang="fr-FR" dirty="0"/>
              <a:t> un URBACT Local Group</a:t>
            </a:r>
            <a:br>
              <a:rPr lang="fr-FR" dirty="0"/>
            </a:br>
            <a:endParaRPr lang="fr-FR" dirty="0"/>
          </a:p>
          <a:p>
            <a:endParaRPr lang="fr-FR" dirty="0"/>
          </a:p>
          <a:p>
            <a:r>
              <a:rPr lang="fr-FR" dirty="0" err="1"/>
              <a:t>Produrre</a:t>
            </a:r>
            <a:r>
              <a:rPr lang="fr-FR" dirty="0"/>
              <a:t> un Piano di </a:t>
            </a:r>
            <a:r>
              <a:rPr lang="fr-FR" dirty="0" err="1"/>
              <a:t>Trasferimento</a:t>
            </a:r>
            <a:r>
              <a:rPr lang="fr-FR" dirty="0"/>
              <a:t> e </a:t>
            </a:r>
            <a:r>
              <a:rPr lang="fr-FR" dirty="0" err="1"/>
              <a:t>metterne</a:t>
            </a:r>
            <a:r>
              <a:rPr lang="fr-FR" dirty="0"/>
              <a:t> in </a:t>
            </a:r>
            <a:r>
              <a:rPr lang="fr-FR" dirty="0" err="1"/>
              <a:t>pratica</a:t>
            </a:r>
            <a:r>
              <a:rPr lang="fr-FR" dirty="0"/>
              <a:t> le </a:t>
            </a:r>
            <a:r>
              <a:rPr lang="fr-FR" dirty="0" err="1"/>
              <a:t>azioni</a:t>
            </a:r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 err="1"/>
              <a:t>Comunicare</a:t>
            </a:r>
            <a:r>
              <a:rPr lang="fr-FR" dirty="0"/>
              <a:t> </a:t>
            </a:r>
            <a:r>
              <a:rPr lang="fr-FR" dirty="0" err="1"/>
              <a:t>efficacemente</a:t>
            </a:r>
            <a:r>
              <a:rPr lang="fr-FR" dirty="0"/>
              <a:t> il </a:t>
            </a:r>
            <a:r>
              <a:rPr lang="fr-FR" dirty="0" err="1"/>
              <a:t>lavoro</a:t>
            </a:r>
            <a:r>
              <a:rPr lang="fr-FR" dirty="0"/>
              <a:t> </a:t>
            </a:r>
            <a:r>
              <a:rPr lang="fr-FR" dirty="0" err="1"/>
              <a:t>svolto</a:t>
            </a:r>
            <a:r>
              <a:rPr lang="fr-FR" dirty="0"/>
              <a:t> e le </a:t>
            </a:r>
            <a:r>
              <a:rPr lang="fr-FR" dirty="0" err="1"/>
              <a:t>azioni</a:t>
            </a:r>
            <a:r>
              <a:rPr lang="fr-FR" dirty="0"/>
              <a:t> </a:t>
            </a:r>
            <a:r>
              <a:rPr lang="fr-FR" dirty="0" err="1"/>
              <a:t>condotte</a:t>
            </a:r>
            <a:endParaRPr lang="fr-FR" dirty="0"/>
          </a:p>
          <a:p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7EC0D4-C4D4-784B-B144-181491B88AD4}" type="slidenum">
              <a:rPr lang="fr-FR" smtClean="0"/>
              <a:pPr/>
              <a:t>25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47206740"/>
      </p:ext>
    </p:extLst>
  </p:cSld>
  <p:clrMapOvr>
    <a:masterClrMapping/>
  </p:clrMapOvr>
  <p:transition spd="slow">
    <p:cover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TextShape 1"/>
          <p:cNvSpPr txBox="1"/>
          <p:nvPr/>
        </p:nvSpPr>
        <p:spPr>
          <a:xfrm>
            <a:off x="8666280" y="6361921"/>
            <a:ext cx="367920" cy="363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fld id="{5F24B19A-A399-4804-A569-9B6550764A59}" type="slidenum">
              <a:rPr lang="fr-FR" sz="1050" b="0" strike="noStrike" spc="-1">
                <a:solidFill>
                  <a:srgbClr val="FFFFFF"/>
                </a:solidFill>
                <a:latin typeface="Calibri"/>
                <a:ea typeface="ＭＳ Ｐゴシック"/>
              </a:rPr>
              <a:t>26</a:t>
            </a:fld>
            <a:endParaRPr lang="it-IT" sz="1050" b="0" strike="noStrike" spc="-1">
              <a:latin typeface="Times New Roman"/>
            </a:endParaRPr>
          </a:p>
        </p:txBody>
      </p:sp>
      <p:sp>
        <p:nvSpPr>
          <p:cNvPr id="178" name="TextShape 2"/>
          <p:cNvSpPr txBox="1"/>
          <p:nvPr/>
        </p:nvSpPr>
        <p:spPr>
          <a:xfrm>
            <a:off x="765720" y="1802521"/>
            <a:ext cx="7714800" cy="4137479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>
            <a:normAutofit/>
          </a:bodyPr>
          <a:lstStyle/>
          <a:p>
            <a:pPr marL="7920" algn="ctr">
              <a:lnSpc>
                <a:spcPct val="100000"/>
              </a:lnSpc>
              <a:spcBef>
                <a:spcPts val="340"/>
              </a:spcBef>
              <a:tabLst>
                <a:tab pos="0" algn="l"/>
              </a:tabLst>
            </a:pPr>
            <a:r>
              <a:rPr lang="it-IT" sz="2000" b="1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BUDGET</a:t>
            </a:r>
            <a:endParaRPr lang="fr-FR" sz="2000" b="1" strike="noStrike" spc="-1" dirty="0">
              <a:solidFill>
                <a:srgbClr val="878375"/>
              </a:solidFill>
              <a:latin typeface="Arial"/>
            </a:endParaRPr>
          </a:p>
          <a:p>
            <a:pPr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r>
              <a:rPr lang="it-IT" sz="1800" b="0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Il budget totale per l’iniziativa è di 156.000 euro e sarà gestito da ANCI – Punto Nazionale URBACT. </a:t>
            </a:r>
            <a:r>
              <a:rPr lang="it-IT" sz="1800" b="0" u="sng" strike="noStrike" spc="-1" dirty="0">
                <a:solidFill>
                  <a:srgbClr val="878375"/>
                </a:solidFill>
                <a:uFillTx/>
                <a:latin typeface="Century Gothic"/>
                <a:ea typeface="Arial"/>
              </a:rPr>
              <a:t>Nessuna assegnazione diretta di budget è prevista per le città partecipanti.</a:t>
            </a:r>
            <a:endParaRPr lang="fr-FR" sz="1800" b="1" strike="noStrike" spc="-1" dirty="0">
              <a:solidFill>
                <a:srgbClr val="878375"/>
              </a:solidFill>
              <a:latin typeface="Arial"/>
            </a:endParaRPr>
          </a:p>
          <a:p>
            <a:pPr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r>
              <a:rPr lang="it-IT" sz="1800" b="0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Saranno coperte </a:t>
            </a:r>
            <a:r>
              <a:rPr lang="it-IT" sz="1800" b="1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per le città partecipanti</a:t>
            </a:r>
            <a:r>
              <a:rPr lang="it-IT" sz="1800" b="0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:</a:t>
            </a:r>
            <a:endParaRPr lang="fr-FR" sz="1800" b="1" strike="noStrike" spc="-1" dirty="0">
              <a:solidFill>
                <a:srgbClr val="878375"/>
              </a:solidFill>
              <a:latin typeface="Arial"/>
            </a:endParaRPr>
          </a:p>
          <a:p>
            <a:pPr marL="271440" indent="-263160">
              <a:lnSpc>
                <a:spcPct val="100000"/>
              </a:lnSpc>
              <a:spcBef>
                <a:spcPts val="400"/>
              </a:spcBef>
              <a:buSzPct val="100000"/>
              <a:buBlip>
                <a:blip r:embed="rId3"/>
              </a:buBlip>
              <a:tabLst>
                <a:tab pos="0" algn="l"/>
              </a:tabLst>
            </a:pPr>
            <a:r>
              <a:rPr lang="it-IT" sz="1800" b="0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 Costi di viaggio e sistemazione (inclusi i pasti);</a:t>
            </a:r>
            <a:endParaRPr lang="fr-FR" sz="1800" b="1" strike="noStrike" spc="-1" dirty="0">
              <a:solidFill>
                <a:srgbClr val="878375"/>
              </a:solidFill>
              <a:latin typeface="Arial"/>
            </a:endParaRPr>
          </a:p>
          <a:p>
            <a:pPr marL="271440" indent="-263160">
              <a:lnSpc>
                <a:spcPct val="100000"/>
              </a:lnSpc>
              <a:spcBef>
                <a:spcPts val="400"/>
              </a:spcBef>
              <a:buSzPct val="100000"/>
              <a:buBlip>
                <a:blip r:embed="rId3"/>
              </a:buBlip>
              <a:tabLst>
                <a:tab pos="0" algn="l"/>
              </a:tabLst>
            </a:pPr>
            <a:r>
              <a:rPr lang="it-IT" sz="1800" b="0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Spese relativa all’organizzazione di incontri ospitati dalla città partecipante (inclusi catering e supporto tecnico)</a:t>
            </a:r>
          </a:p>
          <a:p>
            <a:pPr marL="8280">
              <a:lnSpc>
                <a:spcPct val="100000"/>
              </a:lnSpc>
              <a:spcBef>
                <a:spcPts val="400"/>
              </a:spcBef>
              <a:buSzPct val="100000"/>
              <a:tabLst>
                <a:tab pos="0" algn="l"/>
              </a:tabLst>
            </a:pPr>
            <a:r>
              <a:rPr lang="it-IT" spc="-1" dirty="0">
                <a:solidFill>
                  <a:srgbClr val="878375"/>
                </a:solidFill>
                <a:latin typeface="Century Gothic"/>
              </a:rPr>
              <a:t>Saranno coperti </a:t>
            </a:r>
            <a:r>
              <a:rPr lang="it-IT" b="1" spc="-1" dirty="0">
                <a:solidFill>
                  <a:srgbClr val="878375"/>
                </a:solidFill>
                <a:latin typeface="Century Gothic"/>
              </a:rPr>
              <a:t>per il progetto</a:t>
            </a:r>
            <a:endParaRPr lang="fr-FR" sz="1800" b="1" strike="noStrike" spc="-1" dirty="0">
              <a:solidFill>
                <a:srgbClr val="878375"/>
              </a:solidFill>
              <a:latin typeface="Arial"/>
            </a:endParaRPr>
          </a:p>
          <a:p>
            <a:pPr marL="271440" indent="-263160">
              <a:lnSpc>
                <a:spcPct val="100000"/>
              </a:lnSpc>
              <a:spcBef>
                <a:spcPts val="400"/>
              </a:spcBef>
              <a:buSzPct val="100000"/>
              <a:buBlip>
                <a:blip r:embed="rId3"/>
              </a:buBlip>
              <a:tabLst>
                <a:tab pos="0" algn="l"/>
              </a:tabLst>
            </a:pPr>
            <a:r>
              <a:rPr lang="it-IT" sz="1800" b="0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Costi di traduzione</a:t>
            </a:r>
            <a:endParaRPr lang="fr-FR" sz="1800" b="1" strike="noStrike" spc="-1" dirty="0">
              <a:solidFill>
                <a:srgbClr val="878375"/>
              </a:solidFill>
              <a:latin typeface="Arial"/>
            </a:endParaRPr>
          </a:p>
          <a:p>
            <a:pPr marL="271440" indent="-263160">
              <a:lnSpc>
                <a:spcPct val="100000"/>
              </a:lnSpc>
              <a:spcBef>
                <a:spcPts val="400"/>
              </a:spcBef>
              <a:buSzPct val="100000"/>
              <a:buBlip>
                <a:blip r:embed="rId3"/>
              </a:buBlip>
              <a:tabLst>
                <a:tab pos="0" algn="l"/>
              </a:tabLst>
            </a:pPr>
            <a:r>
              <a:rPr lang="it-IT" sz="1800" b="0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Dotazioni tecniche per l’organizzazione delle attività</a:t>
            </a:r>
            <a:endParaRPr lang="fr-FR" sz="1800" b="1" strike="noStrike" spc="-1" dirty="0">
              <a:solidFill>
                <a:srgbClr val="878375"/>
              </a:solidFill>
              <a:latin typeface="Arial"/>
            </a:endParaRPr>
          </a:p>
          <a:p>
            <a:pPr marL="271440" indent="-263160">
              <a:lnSpc>
                <a:spcPct val="100000"/>
              </a:lnSpc>
              <a:spcBef>
                <a:spcPts val="400"/>
              </a:spcBef>
              <a:buSzPct val="100000"/>
              <a:buBlip>
                <a:blip r:embed="rId3"/>
              </a:buBlip>
              <a:tabLst>
                <a:tab pos="0" algn="l"/>
              </a:tabLst>
            </a:pPr>
            <a:r>
              <a:rPr lang="it-IT" sz="1800" b="0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Spese per Expert nazionali/europei</a:t>
            </a:r>
            <a:endParaRPr lang="fr-FR" sz="1800" b="1" strike="noStrike" spc="-1" dirty="0">
              <a:solidFill>
                <a:srgbClr val="878375"/>
              </a:solidFill>
              <a:latin typeface="Arial"/>
            </a:endParaRPr>
          </a:p>
          <a:p>
            <a:pPr marL="271440" indent="-263160">
              <a:lnSpc>
                <a:spcPct val="100000"/>
              </a:lnSpc>
              <a:spcBef>
                <a:spcPts val="400"/>
              </a:spcBef>
              <a:buSzPct val="100000"/>
              <a:buBlip>
                <a:blip r:embed="rId3"/>
              </a:buBlip>
              <a:tabLst>
                <a:tab pos="0" algn="l"/>
              </a:tabLst>
            </a:pPr>
            <a:r>
              <a:rPr lang="it-IT" sz="1800" b="0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Staff ANCI a coordinamento dell’iniziativa</a:t>
            </a:r>
            <a:endParaRPr lang="fr-FR" sz="1800" b="1" strike="noStrike" spc="-1" dirty="0">
              <a:solidFill>
                <a:srgbClr val="878375"/>
              </a:solidFill>
              <a:latin typeface="Arial"/>
            </a:endParaRPr>
          </a:p>
        </p:txBody>
      </p:sp>
      <p:sp>
        <p:nvSpPr>
          <p:cNvPr id="179" name="TextShape 3"/>
          <p:cNvSpPr txBox="1"/>
          <p:nvPr/>
        </p:nvSpPr>
        <p:spPr>
          <a:xfrm>
            <a:off x="674280" y="1307880"/>
            <a:ext cx="7703640" cy="492120"/>
          </a:xfrm>
          <a:prstGeom prst="rect">
            <a:avLst/>
          </a:prstGeom>
          <a:noFill/>
          <a:ln w="0">
            <a:noFill/>
          </a:ln>
        </p:spPr>
        <p:txBody>
          <a:bodyPr lIns="288000" tIns="0" rIns="0" bIns="0" anchor="b">
            <a:noAutofit/>
          </a:bodyPr>
          <a:lstStyle/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216CA2"/>
                </a:solidFill>
                <a:latin typeface="Century Gothic"/>
                <a:ea typeface="Century Gothic"/>
              </a:rPr>
              <a:t>URBACT – National Transfer Initiative</a:t>
            </a:r>
            <a:endParaRPr lang="fr-FR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TextShape 1"/>
          <p:cNvSpPr txBox="1"/>
          <p:nvPr/>
        </p:nvSpPr>
        <p:spPr>
          <a:xfrm>
            <a:off x="8666280" y="6361921"/>
            <a:ext cx="367920" cy="363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fld id="{8BA2A8A2-2677-4323-925D-1D5A0A076985}" type="slidenum">
              <a:rPr lang="fr-FR" sz="1050" b="0" strike="noStrike" spc="-1">
                <a:solidFill>
                  <a:srgbClr val="FFFFFF"/>
                </a:solidFill>
                <a:latin typeface="Calibri"/>
                <a:ea typeface="ＭＳ Ｐゴシック"/>
              </a:rPr>
              <a:t>27</a:t>
            </a:fld>
            <a:endParaRPr lang="it-IT" sz="1050" b="0" strike="noStrike" spc="-1">
              <a:latin typeface="Times New Roman"/>
            </a:endParaRPr>
          </a:p>
        </p:txBody>
      </p:sp>
      <p:sp>
        <p:nvSpPr>
          <p:cNvPr id="191" name="TextShape 2"/>
          <p:cNvSpPr txBox="1"/>
          <p:nvPr/>
        </p:nvSpPr>
        <p:spPr>
          <a:xfrm>
            <a:off x="846720" y="2223721"/>
            <a:ext cx="7633800" cy="3886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>
            <a:normAutofit fontScale="92500" lnSpcReduction="10000"/>
          </a:bodyPr>
          <a:lstStyle/>
          <a:p>
            <a:pPr marL="8280">
              <a:lnSpc>
                <a:spcPct val="100000"/>
              </a:lnSpc>
              <a:spcBef>
                <a:spcPts val="400"/>
              </a:spcBef>
              <a:buSzPct val="100000"/>
              <a:tabLst>
                <a:tab pos="0" algn="l"/>
              </a:tabLst>
            </a:pPr>
            <a:endParaRPr lang="fr-FR" sz="2000" b="1" spc="-1" dirty="0">
              <a:solidFill>
                <a:srgbClr val="878375"/>
              </a:solidFill>
              <a:latin typeface="Arial"/>
            </a:endParaRPr>
          </a:p>
          <a:p>
            <a:pPr marL="8280">
              <a:lnSpc>
                <a:spcPct val="100000"/>
              </a:lnSpc>
              <a:spcBef>
                <a:spcPts val="400"/>
              </a:spcBef>
              <a:buSzPct val="100000"/>
              <a:tabLst>
                <a:tab pos="0" algn="l"/>
              </a:tabLst>
            </a:pPr>
            <a:r>
              <a:rPr lang="en-US" sz="2000" spc="-1" dirty="0">
                <a:solidFill>
                  <a:srgbClr val="878375"/>
                </a:solidFill>
                <a:latin typeface="Century Gothic"/>
              </a:rPr>
              <a:t>Per </a:t>
            </a:r>
            <a:r>
              <a:rPr lang="en-US" sz="2000" spc="-1" dirty="0" err="1">
                <a:solidFill>
                  <a:srgbClr val="878375"/>
                </a:solidFill>
                <a:latin typeface="Century Gothic"/>
              </a:rPr>
              <a:t>partecipare</a:t>
            </a:r>
            <a:r>
              <a:rPr lang="en-US" sz="2000" spc="-1" dirty="0">
                <a:solidFill>
                  <a:srgbClr val="878375"/>
                </a:solidFill>
                <a:latin typeface="Century Gothic"/>
              </a:rPr>
              <a:t> è </a:t>
            </a:r>
            <a:r>
              <a:rPr lang="en-US" sz="2000" spc="-1" dirty="0" err="1">
                <a:solidFill>
                  <a:srgbClr val="878375"/>
                </a:solidFill>
                <a:latin typeface="Century Gothic"/>
              </a:rPr>
              <a:t>necessario</a:t>
            </a:r>
            <a:r>
              <a:rPr lang="en-US" sz="2000" spc="-1" dirty="0">
                <a:solidFill>
                  <a:srgbClr val="878375"/>
                </a:solidFill>
                <a:latin typeface="Century Gothic"/>
              </a:rPr>
              <a:t>:</a:t>
            </a:r>
          </a:p>
          <a:p>
            <a:pPr marL="271440" indent="-263160">
              <a:lnSpc>
                <a:spcPct val="100000"/>
              </a:lnSpc>
              <a:spcBef>
                <a:spcPts val="400"/>
              </a:spcBef>
              <a:buSzPct val="100000"/>
              <a:buBlip>
                <a:blip r:embed="rId3"/>
              </a:buBlip>
              <a:tabLst>
                <a:tab pos="0" algn="l"/>
              </a:tabLst>
            </a:pPr>
            <a:endParaRPr lang="en-US" sz="2000" spc="-1" dirty="0">
              <a:solidFill>
                <a:srgbClr val="878375"/>
              </a:solidFill>
              <a:latin typeface="Century Gothic"/>
            </a:endParaRPr>
          </a:p>
          <a:p>
            <a:pPr marL="271440" indent="-263160">
              <a:lnSpc>
                <a:spcPct val="100000"/>
              </a:lnSpc>
              <a:spcBef>
                <a:spcPts val="400"/>
              </a:spcBef>
              <a:buSzPct val="100000"/>
              <a:buBlip>
                <a:blip r:embed="rId3"/>
              </a:buBlip>
              <a:tabLst>
                <a:tab pos="0" algn="l"/>
              </a:tabLst>
            </a:pPr>
            <a:r>
              <a:rPr lang="en-US" sz="2000" b="1" spc="-1" dirty="0" err="1">
                <a:solidFill>
                  <a:srgbClr val="878375"/>
                </a:solidFill>
                <a:latin typeface="Century Gothic"/>
              </a:rPr>
              <a:t>Compilare</a:t>
            </a:r>
            <a:r>
              <a:rPr lang="en-US" sz="2000" b="1" spc="-1" dirty="0">
                <a:solidFill>
                  <a:srgbClr val="878375"/>
                </a:solidFill>
                <a:latin typeface="Century Gothic"/>
              </a:rPr>
              <a:t> la </a:t>
            </a:r>
            <a:r>
              <a:rPr lang="en-US" sz="2000" b="1" spc="-1" dirty="0" err="1">
                <a:solidFill>
                  <a:srgbClr val="878375"/>
                </a:solidFill>
                <a:latin typeface="Century Gothic"/>
              </a:rPr>
              <a:t>manifestazione</a:t>
            </a:r>
            <a:r>
              <a:rPr lang="en-US" sz="2000" b="1" spc="-1" dirty="0">
                <a:solidFill>
                  <a:srgbClr val="878375"/>
                </a:solidFill>
                <a:latin typeface="Century Gothic"/>
              </a:rPr>
              <a:t> di </a:t>
            </a:r>
            <a:r>
              <a:rPr lang="en-US" sz="2000" b="1" spc="-1" dirty="0" err="1">
                <a:solidFill>
                  <a:srgbClr val="878375"/>
                </a:solidFill>
                <a:latin typeface="Century Gothic"/>
              </a:rPr>
              <a:t>interesse</a:t>
            </a:r>
            <a:r>
              <a:rPr lang="en-US" sz="2000" b="1" spc="-1" dirty="0">
                <a:solidFill>
                  <a:srgbClr val="878375"/>
                </a:solidFill>
                <a:latin typeface="Century Gothic"/>
              </a:rPr>
              <a:t> al link </a:t>
            </a:r>
            <a:r>
              <a:rPr lang="en-US" sz="2000" b="1" spc="-1" dirty="0">
                <a:solidFill>
                  <a:srgbClr val="878375"/>
                </a:solidFill>
                <a:latin typeface="Century Gothic"/>
                <a:hlinkClick r:id="rId4"/>
              </a:rPr>
              <a:t>https://tally.so/r/3lB7Xn</a:t>
            </a:r>
            <a:r>
              <a:rPr lang="en-US" sz="2000" b="1" spc="-1" dirty="0">
                <a:solidFill>
                  <a:srgbClr val="878375"/>
                </a:solidFill>
                <a:latin typeface="Century Gothic"/>
              </a:rPr>
              <a:t> </a:t>
            </a:r>
          </a:p>
          <a:p>
            <a:pPr marL="271440" indent="-263160">
              <a:lnSpc>
                <a:spcPct val="100000"/>
              </a:lnSpc>
              <a:spcBef>
                <a:spcPts val="400"/>
              </a:spcBef>
              <a:buSzPct val="100000"/>
              <a:buBlip>
                <a:blip r:embed="rId3"/>
              </a:buBlip>
              <a:tabLst>
                <a:tab pos="0" algn="l"/>
              </a:tabLst>
            </a:pPr>
            <a:endParaRPr lang="fr-FR" sz="2000" b="1" strike="noStrike" spc="-1" dirty="0">
              <a:solidFill>
                <a:srgbClr val="878375"/>
              </a:solidFill>
              <a:latin typeface="Arial"/>
            </a:endParaRPr>
          </a:p>
          <a:p>
            <a:pPr marL="271440" indent="-263160">
              <a:lnSpc>
                <a:spcPct val="100000"/>
              </a:lnSpc>
              <a:spcBef>
                <a:spcPts val="400"/>
              </a:spcBef>
              <a:buSzPct val="100000"/>
              <a:buBlip>
                <a:blip r:embed="rId3"/>
              </a:buBlip>
              <a:tabLst>
                <a:tab pos="0" algn="l"/>
              </a:tabLst>
            </a:pPr>
            <a:r>
              <a:rPr lang="fr-FR" sz="2000" b="1" spc="-1" dirty="0" err="1">
                <a:solidFill>
                  <a:srgbClr val="878375"/>
                </a:solidFill>
                <a:latin typeface="Arial"/>
              </a:rPr>
              <a:t>Inviare</a:t>
            </a:r>
            <a:r>
              <a:rPr lang="fr-FR" sz="2000" b="1" spc="-1" dirty="0">
                <a:solidFill>
                  <a:srgbClr val="878375"/>
                </a:solidFill>
                <a:latin typeface="Arial"/>
              </a:rPr>
              <a:t> </a:t>
            </a:r>
            <a:r>
              <a:rPr lang="fr-FR" sz="2000" b="1" spc="-1" dirty="0" err="1">
                <a:solidFill>
                  <a:srgbClr val="878375"/>
                </a:solidFill>
                <a:latin typeface="Arial"/>
              </a:rPr>
              <a:t>lettera</a:t>
            </a:r>
            <a:r>
              <a:rPr lang="fr-FR" sz="2000" b="1" spc="-1" dirty="0">
                <a:solidFill>
                  <a:srgbClr val="878375"/>
                </a:solidFill>
                <a:latin typeface="Arial"/>
              </a:rPr>
              <a:t> di </a:t>
            </a:r>
            <a:r>
              <a:rPr lang="fr-FR" sz="2000" b="1" spc="-1" dirty="0" err="1">
                <a:solidFill>
                  <a:srgbClr val="878375"/>
                </a:solidFill>
                <a:latin typeface="Arial"/>
              </a:rPr>
              <a:t>supporto</a:t>
            </a:r>
            <a:r>
              <a:rPr lang="fr-FR" sz="2000" b="1" spc="-1" dirty="0">
                <a:solidFill>
                  <a:srgbClr val="878375"/>
                </a:solidFill>
                <a:latin typeface="Arial"/>
              </a:rPr>
              <a:t> </a:t>
            </a:r>
            <a:r>
              <a:rPr lang="fr-FR" sz="2000" b="1" spc="-1" dirty="0" err="1">
                <a:solidFill>
                  <a:srgbClr val="878375"/>
                </a:solidFill>
                <a:latin typeface="Arial"/>
              </a:rPr>
              <a:t>firmata</a:t>
            </a:r>
            <a:r>
              <a:rPr lang="fr-FR" sz="2000" b="1" spc="-1" dirty="0">
                <a:solidFill>
                  <a:srgbClr val="878375"/>
                </a:solidFill>
                <a:latin typeface="Arial"/>
              </a:rPr>
              <a:t> dal </a:t>
            </a:r>
            <a:r>
              <a:rPr lang="fr-FR" sz="2000" b="1" spc="-1" dirty="0" err="1">
                <a:solidFill>
                  <a:srgbClr val="878375"/>
                </a:solidFill>
                <a:latin typeface="Arial"/>
              </a:rPr>
              <a:t>sindaco</a:t>
            </a:r>
            <a:r>
              <a:rPr lang="fr-FR" sz="2000" b="1" spc="-1" dirty="0">
                <a:solidFill>
                  <a:srgbClr val="878375"/>
                </a:solidFill>
                <a:latin typeface="Arial"/>
              </a:rPr>
              <a:t>/</a:t>
            </a:r>
            <a:r>
              <a:rPr lang="fr-FR" sz="2000" b="1" spc="-1" dirty="0" err="1">
                <a:solidFill>
                  <a:srgbClr val="878375"/>
                </a:solidFill>
                <a:latin typeface="Arial"/>
              </a:rPr>
              <a:t>legale</a:t>
            </a:r>
            <a:r>
              <a:rPr lang="fr-FR" sz="2000" b="1" spc="-1" dirty="0">
                <a:solidFill>
                  <a:srgbClr val="878375"/>
                </a:solidFill>
                <a:latin typeface="Arial"/>
              </a:rPr>
              <a:t> </a:t>
            </a:r>
            <a:r>
              <a:rPr lang="fr-FR" sz="2000" b="1" spc="-1" dirty="0" err="1">
                <a:solidFill>
                  <a:srgbClr val="878375"/>
                </a:solidFill>
                <a:latin typeface="Arial"/>
              </a:rPr>
              <a:t>rappresentante</a:t>
            </a:r>
            <a:r>
              <a:rPr lang="fr-FR" sz="2000" b="1" spc="-1" dirty="0">
                <a:solidFill>
                  <a:srgbClr val="878375"/>
                </a:solidFill>
                <a:latin typeface="Arial"/>
              </a:rPr>
              <a:t> alla PEC </a:t>
            </a:r>
            <a:r>
              <a:rPr lang="fr-FR" sz="2000" b="1" spc="-1" dirty="0">
                <a:solidFill>
                  <a:srgbClr val="878375"/>
                </a:solidFill>
                <a:latin typeface="Arial"/>
                <a:hlinkClick r:id="rId5"/>
              </a:rPr>
              <a:t>ufficiostudi@pec.anci.it</a:t>
            </a:r>
            <a:r>
              <a:rPr lang="fr-FR" sz="2000" b="1" spc="-1" dirty="0">
                <a:solidFill>
                  <a:srgbClr val="878375"/>
                </a:solidFill>
                <a:latin typeface="Arial"/>
              </a:rPr>
              <a:t> </a:t>
            </a:r>
            <a:endParaRPr lang="fr-FR" sz="2000" b="1" strike="noStrike" spc="-1" dirty="0">
              <a:solidFill>
                <a:srgbClr val="878375"/>
              </a:solidFill>
              <a:latin typeface="Arial"/>
            </a:endParaRPr>
          </a:p>
          <a:p>
            <a:pPr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endParaRPr lang="fr-FR" sz="2000" b="1" strike="noStrike" spc="-1" dirty="0">
              <a:solidFill>
                <a:srgbClr val="878375"/>
              </a:solidFill>
              <a:latin typeface="Arial"/>
            </a:endParaRPr>
          </a:p>
          <a:p>
            <a:pPr marL="7920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r>
              <a:rPr lang="fr-FR" sz="2000" b="1" spc="-1" dirty="0">
                <a:solidFill>
                  <a:srgbClr val="878375"/>
                </a:solidFill>
                <a:latin typeface="Arial"/>
              </a:rPr>
              <a:t>Il </a:t>
            </a:r>
            <a:r>
              <a:rPr lang="fr-FR" sz="2000" b="1" spc="-1" dirty="0" err="1">
                <a:solidFill>
                  <a:srgbClr val="878375"/>
                </a:solidFill>
                <a:latin typeface="Arial"/>
              </a:rPr>
              <a:t>Bando</a:t>
            </a:r>
            <a:r>
              <a:rPr lang="fr-FR" sz="2000" b="1" spc="-1" dirty="0">
                <a:solidFill>
                  <a:srgbClr val="878375"/>
                </a:solidFill>
                <a:latin typeface="Arial"/>
              </a:rPr>
              <a:t> e il Template di </a:t>
            </a:r>
            <a:r>
              <a:rPr lang="fr-FR" sz="2000" b="1" spc="-1" dirty="0" err="1">
                <a:solidFill>
                  <a:srgbClr val="878375"/>
                </a:solidFill>
                <a:latin typeface="Arial"/>
              </a:rPr>
              <a:t>Lettera</a:t>
            </a:r>
            <a:r>
              <a:rPr lang="fr-FR" sz="2000" b="1" spc="-1" dirty="0">
                <a:solidFill>
                  <a:srgbClr val="878375"/>
                </a:solidFill>
                <a:latin typeface="Arial"/>
              </a:rPr>
              <a:t> di </a:t>
            </a:r>
            <a:r>
              <a:rPr lang="fr-FR" sz="2000" b="1" spc="-1" dirty="0" err="1">
                <a:solidFill>
                  <a:srgbClr val="878375"/>
                </a:solidFill>
                <a:latin typeface="Arial"/>
              </a:rPr>
              <a:t>Supporto</a:t>
            </a:r>
            <a:r>
              <a:rPr lang="fr-FR" sz="2000" b="1" spc="-1" dirty="0">
                <a:solidFill>
                  <a:srgbClr val="878375"/>
                </a:solidFill>
                <a:latin typeface="Arial"/>
              </a:rPr>
              <a:t> sono </a:t>
            </a:r>
            <a:r>
              <a:rPr lang="fr-FR" sz="2000" b="1" spc="-1" dirty="0" err="1">
                <a:solidFill>
                  <a:srgbClr val="878375"/>
                </a:solidFill>
                <a:latin typeface="Arial"/>
              </a:rPr>
              <a:t>disponibili</a:t>
            </a:r>
            <a:r>
              <a:rPr lang="fr-FR" sz="2000" b="1" spc="-1" dirty="0">
                <a:solidFill>
                  <a:srgbClr val="878375"/>
                </a:solidFill>
                <a:latin typeface="Arial"/>
              </a:rPr>
              <a:t> </a:t>
            </a:r>
            <a:r>
              <a:rPr lang="fr-FR" sz="2000" b="1" spc="-1" dirty="0" err="1">
                <a:solidFill>
                  <a:srgbClr val="878375"/>
                </a:solidFill>
                <a:latin typeface="Arial"/>
              </a:rPr>
              <a:t>sul</a:t>
            </a:r>
            <a:r>
              <a:rPr lang="fr-FR" sz="2000" b="1" spc="-1" dirty="0">
                <a:solidFill>
                  <a:srgbClr val="878375"/>
                </a:solidFill>
                <a:latin typeface="Arial"/>
              </a:rPr>
              <a:t> </a:t>
            </a:r>
            <a:r>
              <a:rPr lang="fr-FR" sz="2000" b="1" spc="-1" dirty="0" err="1">
                <a:solidFill>
                  <a:srgbClr val="878375"/>
                </a:solidFill>
                <a:latin typeface="Arial"/>
              </a:rPr>
              <a:t>sito</a:t>
            </a:r>
            <a:r>
              <a:rPr lang="fr-FR" sz="2000" b="1" spc="-1" dirty="0">
                <a:solidFill>
                  <a:srgbClr val="878375"/>
                </a:solidFill>
                <a:latin typeface="Arial"/>
              </a:rPr>
              <a:t> ANCI al </a:t>
            </a:r>
            <a:r>
              <a:rPr lang="fr-FR" sz="2000" b="1" spc="-1" dirty="0" err="1">
                <a:solidFill>
                  <a:srgbClr val="878375"/>
                </a:solidFill>
                <a:latin typeface="Arial"/>
              </a:rPr>
              <a:t>link</a:t>
            </a:r>
            <a:r>
              <a:rPr lang="fr-FR" sz="2000" b="1" spc="-1" dirty="0">
                <a:solidFill>
                  <a:srgbClr val="878375"/>
                </a:solidFill>
              </a:rPr>
              <a:t> </a:t>
            </a:r>
            <a:r>
              <a:rPr lang="fr-FR" sz="2000" b="1" spc="-1" dirty="0">
                <a:solidFill>
                  <a:srgbClr val="878375"/>
                </a:solidFill>
                <a:hlinkClick r:id="rId6"/>
              </a:rPr>
              <a:t>http://www.anci.it/al-via-il-bando-anci-per-la-creazione-di-una-rete-nazionale-di-trasferimento/</a:t>
            </a:r>
            <a:r>
              <a:rPr lang="fr-FR" sz="2000" b="1" spc="-1" dirty="0">
                <a:solidFill>
                  <a:srgbClr val="878375"/>
                </a:solidFill>
              </a:rPr>
              <a:t>  </a:t>
            </a:r>
          </a:p>
          <a:p>
            <a:pPr marL="7920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r>
              <a:rPr lang="fr-FR" sz="2000" b="1" spc="-1" dirty="0">
                <a:solidFill>
                  <a:srgbClr val="878375"/>
                </a:solidFill>
                <a:latin typeface="Arial"/>
              </a:rPr>
              <a:t>Per </a:t>
            </a:r>
            <a:r>
              <a:rPr lang="fr-FR" sz="2000" b="1" spc="-1" dirty="0" err="1">
                <a:solidFill>
                  <a:srgbClr val="878375"/>
                </a:solidFill>
                <a:latin typeface="Arial"/>
              </a:rPr>
              <a:t>maggiori</a:t>
            </a:r>
            <a:r>
              <a:rPr lang="fr-FR" sz="2000" b="1" spc="-1" dirty="0">
                <a:solidFill>
                  <a:srgbClr val="878375"/>
                </a:solidFill>
                <a:latin typeface="Arial"/>
              </a:rPr>
              <a:t> </a:t>
            </a:r>
            <a:r>
              <a:rPr lang="fr-FR" sz="2000" b="1" spc="-1" dirty="0" err="1">
                <a:solidFill>
                  <a:srgbClr val="878375"/>
                </a:solidFill>
                <a:latin typeface="Arial"/>
              </a:rPr>
              <a:t>informazioni</a:t>
            </a:r>
            <a:r>
              <a:rPr lang="fr-FR" sz="2000" b="1" spc="-1" dirty="0">
                <a:solidFill>
                  <a:srgbClr val="878375"/>
                </a:solidFill>
                <a:latin typeface="Arial"/>
              </a:rPr>
              <a:t> </a:t>
            </a:r>
            <a:r>
              <a:rPr lang="fr-FR" sz="2000" b="1" spc="-1" dirty="0" err="1">
                <a:solidFill>
                  <a:srgbClr val="878375"/>
                </a:solidFill>
                <a:latin typeface="Arial"/>
              </a:rPr>
              <a:t>scrivere</a:t>
            </a:r>
            <a:r>
              <a:rPr lang="fr-FR" sz="2000" b="1" spc="-1" dirty="0">
                <a:solidFill>
                  <a:srgbClr val="878375"/>
                </a:solidFill>
                <a:latin typeface="Arial"/>
              </a:rPr>
              <a:t> </a:t>
            </a:r>
            <a:r>
              <a:rPr lang="fr-FR" sz="2000" b="1" strike="noStrike" spc="-1" dirty="0" err="1">
                <a:solidFill>
                  <a:srgbClr val="878375"/>
                </a:solidFill>
                <a:latin typeface="Arial"/>
              </a:rPr>
              <a:t>all’indirizzo</a:t>
            </a:r>
            <a:r>
              <a:rPr lang="fr-FR" sz="2000" b="1" strike="noStrike" spc="-1" dirty="0">
                <a:solidFill>
                  <a:srgbClr val="878375"/>
                </a:solidFill>
                <a:latin typeface="Arial"/>
              </a:rPr>
              <a:t> </a:t>
            </a:r>
            <a:r>
              <a:rPr lang="fr-FR" sz="2000" b="1" strike="noStrike" spc="-1" dirty="0">
                <a:solidFill>
                  <a:srgbClr val="878375"/>
                </a:solidFill>
                <a:latin typeface="Arial"/>
                <a:hlinkClick r:id="rId7"/>
              </a:rPr>
              <a:t>npti@anci.it</a:t>
            </a:r>
            <a:r>
              <a:rPr lang="fr-FR" sz="2000" b="1" strike="noStrike" spc="-1" dirty="0">
                <a:solidFill>
                  <a:srgbClr val="878375"/>
                </a:solidFill>
                <a:latin typeface="Arial"/>
              </a:rPr>
              <a:t> </a:t>
            </a:r>
          </a:p>
        </p:txBody>
      </p:sp>
      <p:sp>
        <p:nvSpPr>
          <p:cNvPr id="192" name="TextShape 3"/>
          <p:cNvSpPr txBox="1"/>
          <p:nvPr/>
        </p:nvSpPr>
        <p:spPr>
          <a:xfrm>
            <a:off x="674280" y="1479961"/>
            <a:ext cx="7703640" cy="743760"/>
          </a:xfrm>
          <a:prstGeom prst="rect">
            <a:avLst/>
          </a:prstGeom>
          <a:noFill/>
          <a:ln w="0">
            <a:noFill/>
          </a:ln>
        </p:spPr>
        <p:txBody>
          <a:bodyPr lIns="288000" tIns="0" rIns="0" bIns="0" anchor="b">
            <a:noAutofit/>
          </a:bodyPr>
          <a:lstStyle/>
          <a:p>
            <a:pPr>
              <a:lnSpc>
                <a:spcPct val="100000"/>
              </a:lnSpc>
            </a:pPr>
            <a:r>
              <a:rPr lang="en-US" sz="3200" b="1" strike="noStrike" spc="-1" dirty="0">
                <a:solidFill>
                  <a:srgbClr val="216CA2"/>
                </a:solidFill>
                <a:latin typeface="Century Gothic"/>
                <a:ea typeface="Century Gothic"/>
              </a:rPr>
              <a:t>URBACT – National Practice Transfer Initiative</a:t>
            </a:r>
            <a:endParaRPr lang="fr-FR" sz="3200" b="0" strike="noStrike" spc="-1" dirty="0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TextShape 1"/>
          <p:cNvSpPr txBox="1"/>
          <p:nvPr/>
        </p:nvSpPr>
        <p:spPr>
          <a:xfrm>
            <a:off x="8666280" y="6361921"/>
            <a:ext cx="367920" cy="363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fld id="{8BA2A8A2-2677-4323-925D-1D5A0A076985}" type="slidenum">
              <a:rPr lang="fr-FR" sz="1050" b="0" strike="noStrike" spc="-1">
                <a:solidFill>
                  <a:srgbClr val="FFFFFF"/>
                </a:solidFill>
                <a:latin typeface="Calibri"/>
                <a:ea typeface="ＭＳ Ｐゴシック"/>
              </a:rPr>
              <a:t>28</a:t>
            </a:fld>
            <a:endParaRPr lang="it-IT" sz="1050" b="0" strike="noStrike" spc="-1">
              <a:latin typeface="Times New Roman"/>
            </a:endParaRPr>
          </a:p>
        </p:txBody>
      </p:sp>
      <p:sp>
        <p:nvSpPr>
          <p:cNvPr id="191" name="TextShape 2"/>
          <p:cNvSpPr txBox="1"/>
          <p:nvPr/>
        </p:nvSpPr>
        <p:spPr>
          <a:xfrm>
            <a:off x="846720" y="2223721"/>
            <a:ext cx="7633800" cy="3886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>
            <a:normAutofit/>
          </a:bodyPr>
          <a:lstStyle/>
          <a:p>
            <a:pPr marL="7920">
              <a:lnSpc>
                <a:spcPct val="100000"/>
              </a:lnSpc>
              <a:spcBef>
                <a:spcPts val="340"/>
              </a:spcBef>
              <a:tabLst>
                <a:tab pos="0" algn="l"/>
              </a:tabLst>
            </a:pPr>
            <a:endParaRPr lang="fr-FR" sz="2000" b="1" strike="noStrike" spc="-1" dirty="0">
              <a:solidFill>
                <a:srgbClr val="878375"/>
              </a:solidFill>
              <a:latin typeface="Arial"/>
            </a:endParaRPr>
          </a:p>
          <a:p>
            <a:pPr marL="271440" indent="-263160">
              <a:lnSpc>
                <a:spcPct val="100000"/>
              </a:lnSpc>
              <a:spcBef>
                <a:spcPts val="400"/>
              </a:spcBef>
              <a:buSzPct val="100000"/>
              <a:buBlip>
                <a:blip r:embed="rId3"/>
              </a:buBlip>
              <a:tabLst>
                <a:tab pos="0" algn="l"/>
              </a:tabLst>
            </a:pPr>
            <a:r>
              <a:rPr lang="en-US" sz="2000" b="0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Il </a:t>
            </a:r>
            <a:r>
              <a:rPr lang="en-US" sz="2000" b="0" strike="noStrike" spc="-1" dirty="0" err="1">
                <a:solidFill>
                  <a:srgbClr val="878375"/>
                </a:solidFill>
                <a:latin typeface="Century Gothic"/>
                <a:ea typeface="Arial"/>
              </a:rPr>
              <a:t>bando</a:t>
            </a:r>
            <a:r>
              <a:rPr lang="en-US" sz="2000" b="0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 </a:t>
            </a:r>
            <a:r>
              <a:rPr lang="en-US" sz="2000" b="0" strike="noStrike" spc="-1" dirty="0" err="1">
                <a:solidFill>
                  <a:srgbClr val="878375"/>
                </a:solidFill>
                <a:latin typeface="Century Gothic"/>
                <a:ea typeface="Arial"/>
              </a:rPr>
              <a:t>scade</a:t>
            </a:r>
            <a:r>
              <a:rPr lang="en-US" sz="2000" b="0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 </a:t>
            </a:r>
            <a:r>
              <a:rPr lang="en-US" sz="2000" b="0" strike="noStrike" spc="-1" dirty="0" err="1">
                <a:solidFill>
                  <a:srgbClr val="878375"/>
                </a:solidFill>
                <a:latin typeface="Century Gothic"/>
                <a:ea typeface="Arial"/>
              </a:rPr>
              <a:t>il</a:t>
            </a:r>
            <a:r>
              <a:rPr lang="en-US" sz="2000" b="0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 </a:t>
            </a:r>
            <a:r>
              <a:rPr lang="en-US" sz="2000" b="1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4 Maggio 2021alle ore 12</a:t>
            </a:r>
            <a:endParaRPr lang="fr-FR" sz="2000" b="1" strike="noStrike" spc="-1" dirty="0">
              <a:solidFill>
                <a:srgbClr val="878375"/>
              </a:solidFill>
              <a:latin typeface="Arial"/>
            </a:endParaRPr>
          </a:p>
          <a:p>
            <a:pPr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endParaRPr lang="fr-FR" sz="2000" b="1" strike="noStrike" spc="-1" dirty="0">
              <a:solidFill>
                <a:srgbClr val="878375"/>
              </a:solidFill>
              <a:latin typeface="Arial"/>
            </a:endParaRPr>
          </a:p>
          <a:p>
            <a:pPr marL="271440" indent="-263160">
              <a:lnSpc>
                <a:spcPct val="100000"/>
              </a:lnSpc>
              <a:spcBef>
                <a:spcPts val="400"/>
              </a:spcBef>
              <a:buSzPct val="100000"/>
              <a:buBlip>
                <a:blip r:embed="rId3"/>
              </a:buBlip>
              <a:tabLst>
                <a:tab pos="0" algn="l"/>
              </a:tabLst>
            </a:pPr>
            <a:r>
              <a:rPr lang="en-US" sz="2000" b="0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La </a:t>
            </a:r>
            <a:r>
              <a:rPr lang="en-US" sz="2000" b="0" strike="noStrike" spc="-1" dirty="0" err="1">
                <a:solidFill>
                  <a:srgbClr val="878375"/>
                </a:solidFill>
                <a:latin typeface="Century Gothic"/>
                <a:ea typeface="Arial"/>
              </a:rPr>
              <a:t>valutazione</a:t>
            </a:r>
            <a:r>
              <a:rPr lang="en-US" sz="2000" b="0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 </a:t>
            </a:r>
            <a:r>
              <a:rPr lang="en-US" sz="2000" b="0" strike="noStrike" spc="-1" dirty="0" err="1">
                <a:solidFill>
                  <a:srgbClr val="878375"/>
                </a:solidFill>
                <a:latin typeface="Century Gothic"/>
                <a:ea typeface="Arial"/>
              </a:rPr>
              <a:t>sarà</a:t>
            </a:r>
            <a:r>
              <a:rPr lang="en-US" sz="2000" b="0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 </a:t>
            </a:r>
            <a:r>
              <a:rPr lang="en-US" sz="2000" b="0" strike="noStrike" spc="-1" dirty="0" err="1">
                <a:solidFill>
                  <a:srgbClr val="878375"/>
                </a:solidFill>
                <a:latin typeface="Century Gothic"/>
                <a:ea typeface="Arial"/>
              </a:rPr>
              <a:t>effettuata</a:t>
            </a:r>
            <a:r>
              <a:rPr lang="en-US" sz="2000" b="0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 da un panel </a:t>
            </a:r>
            <a:r>
              <a:rPr lang="en-US" sz="2000" b="0" strike="noStrike" spc="-1" dirty="0" err="1">
                <a:solidFill>
                  <a:srgbClr val="878375"/>
                </a:solidFill>
                <a:latin typeface="Century Gothic"/>
                <a:ea typeface="Arial"/>
              </a:rPr>
              <a:t>composto</a:t>
            </a:r>
            <a:r>
              <a:rPr lang="en-US" sz="2000" b="0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 da </a:t>
            </a:r>
            <a:r>
              <a:rPr lang="en-US" sz="2000" b="0" strike="noStrike" spc="-1" dirty="0" err="1">
                <a:solidFill>
                  <a:srgbClr val="878375"/>
                </a:solidFill>
                <a:latin typeface="Century Gothic"/>
                <a:ea typeface="Arial"/>
              </a:rPr>
              <a:t>rappresentanti</a:t>
            </a:r>
            <a:r>
              <a:rPr lang="en-US" sz="2000" b="0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 di ANCI, </a:t>
            </a:r>
            <a:r>
              <a:rPr lang="en-US" sz="2000" b="0" strike="noStrike" spc="-1" dirty="0" err="1">
                <a:solidFill>
                  <a:srgbClr val="878375"/>
                </a:solidFill>
                <a:latin typeface="Century Gothic"/>
                <a:ea typeface="Arial"/>
              </a:rPr>
              <a:t>Ministero</a:t>
            </a:r>
            <a:r>
              <a:rPr lang="en-US" sz="2000" b="0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 </a:t>
            </a:r>
            <a:r>
              <a:rPr lang="en-US" sz="2000" b="0" strike="noStrike" spc="-1" dirty="0" err="1">
                <a:solidFill>
                  <a:srgbClr val="878375"/>
                </a:solidFill>
                <a:latin typeface="Century Gothic"/>
                <a:ea typeface="Arial"/>
              </a:rPr>
              <a:t>delle</a:t>
            </a:r>
            <a:r>
              <a:rPr lang="en-US" sz="2000" b="0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 </a:t>
            </a:r>
            <a:r>
              <a:rPr lang="en-US" sz="2000" b="0" strike="noStrike" spc="-1" dirty="0" err="1">
                <a:solidFill>
                  <a:srgbClr val="878375"/>
                </a:solidFill>
                <a:latin typeface="Century Gothic"/>
                <a:ea typeface="Arial"/>
              </a:rPr>
              <a:t>Infrastrutture</a:t>
            </a:r>
            <a:r>
              <a:rPr lang="en-US" sz="2000" b="0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 e </a:t>
            </a:r>
            <a:r>
              <a:rPr lang="en-US" sz="2000" b="0" strike="noStrike" spc="-1" dirty="0" err="1">
                <a:solidFill>
                  <a:srgbClr val="878375"/>
                </a:solidFill>
                <a:latin typeface="Century Gothic"/>
                <a:ea typeface="Arial"/>
              </a:rPr>
              <a:t>delle</a:t>
            </a:r>
            <a:r>
              <a:rPr lang="en-US" sz="2000" b="0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 </a:t>
            </a:r>
            <a:r>
              <a:rPr lang="en-US" sz="2000" b="0" strike="noStrike" spc="-1" dirty="0" err="1">
                <a:solidFill>
                  <a:srgbClr val="878375"/>
                </a:solidFill>
                <a:latin typeface="Century Gothic"/>
                <a:ea typeface="Arial"/>
              </a:rPr>
              <a:t>Mobilità</a:t>
            </a:r>
            <a:r>
              <a:rPr lang="en-US" sz="2000" b="0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 </a:t>
            </a:r>
            <a:r>
              <a:rPr lang="en-US" sz="2000" spc="-1" dirty="0" err="1">
                <a:solidFill>
                  <a:srgbClr val="878375"/>
                </a:solidFill>
                <a:latin typeface="Century Gothic"/>
                <a:ea typeface="Arial"/>
              </a:rPr>
              <a:t>S</a:t>
            </a:r>
            <a:r>
              <a:rPr lang="en-US" sz="2000" b="0" strike="noStrike" spc="-1" dirty="0" err="1">
                <a:solidFill>
                  <a:srgbClr val="878375"/>
                </a:solidFill>
                <a:latin typeface="Century Gothic"/>
                <a:ea typeface="Arial"/>
              </a:rPr>
              <a:t>ostenibili</a:t>
            </a:r>
            <a:r>
              <a:rPr lang="en-US" sz="2000" b="0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 e </a:t>
            </a:r>
            <a:r>
              <a:rPr lang="en-US" sz="2000" b="0" strike="noStrike" spc="-1" dirty="0" err="1">
                <a:solidFill>
                  <a:srgbClr val="878375"/>
                </a:solidFill>
                <a:latin typeface="Century Gothic"/>
                <a:ea typeface="Arial"/>
              </a:rPr>
              <a:t>Regione</a:t>
            </a:r>
            <a:r>
              <a:rPr lang="en-US" sz="2000" b="0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 Molise</a:t>
            </a:r>
          </a:p>
          <a:p>
            <a:pPr marL="271440" indent="-263160">
              <a:lnSpc>
                <a:spcPct val="100000"/>
              </a:lnSpc>
              <a:spcBef>
                <a:spcPts val="400"/>
              </a:spcBef>
              <a:buSzPct val="100000"/>
              <a:buBlip>
                <a:blip r:embed="rId3"/>
              </a:buBlip>
              <a:tabLst>
                <a:tab pos="0" algn="l"/>
              </a:tabLst>
            </a:pPr>
            <a:r>
              <a:rPr lang="en-US" sz="2000" spc="-1" dirty="0" err="1">
                <a:solidFill>
                  <a:srgbClr val="878375"/>
                </a:solidFill>
                <a:latin typeface="Century Gothic"/>
                <a:ea typeface="Arial"/>
              </a:rPr>
              <a:t>Gli</a:t>
            </a:r>
            <a:r>
              <a:rPr lang="en-US" sz="2000" spc="-1" dirty="0">
                <a:solidFill>
                  <a:srgbClr val="878375"/>
                </a:solidFill>
                <a:latin typeface="Century Gothic"/>
                <a:ea typeface="Arial"/>
              </a:rPr>
              <a:t> </a:t>
            </a:r>
            <a:r>
              <a:rPr lang="en-US" sz="2000" spc="-1" dirty="0" err="1">
                <a:solidFill>
                  <a:srgbClr val="878375"/>
                </a:solidFill>
                <a:latin typeface="Century Gothic"/>
                <a:ea typeface="Arial"/>
              </a:rPr>
              <a:t>esiti</a:t>
            </a:r>
            <a:r>
              <a:rPr lang="en-US" sz="2000" spc="-1" dirty="0">
                <a:solidFill>
                  <a:srgbClr val="878375"/>
                </a:solidFill>
                <a:latin typeface="Century Gothic"/>
                <a:ea typeface="Arial"/>
              </a:rPr>
              <a:t> del </a:t>
            </a:r>
            <a:r>
              <a:rPr lang="en-US" sz="2000" spc="-1" dirty="0" err="1">
                <a:solidFill>
                  <a:srgbClr val="878375"/>
                </a:solidFill>
                <a:latin typeface="Century Gothic"/>
                <a:ea typeface="Arial"/>
              </a:rPr>
              <a:t>bando</a:t>
            </a:r>
            <a:r>
              <a:rPr lang="en-US" sz="2000" spc="-1" dirty="0">
                <a:solidFill>
                  <a:srgbClr val="878375"/>
                </a:solidFill>
                <a:latin typeface="Century Gothic"/>
                <a:ea typeface="Arial"/>
              </a:rPr>
              <a:t> </a:t>
            </a:r>
            <a:r>
              <a:rPr lang="en-US" sz="2000" spc="-1" dirty="0" err="1">
                <a:solidFill>
                  <a:srgbClr val="878375"/>
                </a:solidFill>
                <a:latin typeface="Century Gothic"/>
                <a:ea typeface="Arial"/>
              </a:rPr>
              <a:t>saranno</a:t>
            </a:r>
            <a:r>
              <a:rPr lang="en-US" sz="2000" spc="-1" dirty="0">
                <a:solidFill>
                  <a:srgbClr val="878375"/>
                </a:solidFill>
                <a:latin typeface="Century Gothic"/>
                <a:ea typeface="Arial"/>
              </a:rPr>
              <a:t> </a:t>
            </a:r>
            <a:r>
              <a:rPr lang="en-US" sz="2000" spc="-1" dirty="0" err="1">
                <a:solidFill>
                  <a:srgbClr val="878375"/>
                </a:solidFill>
                <a:latin typeface="Century Gothic"/>
                <a:ea typeface="Arial"/>
              </a:rPr>
              <a:t>resi</a:t>
            </a:r>
            <a:r>
              <a:rPr lang="en-US" sz="2000" spc="-1" dirty="0">
                <a:solidFill>
                  <a:srgbClr val="878375"/>
                </a:solidFill>
                <a:latin typeface="Century Gothic"/>
                <a:ea typeface="Arial"/>
              </a:rPr>
              <a:t> </a:t>
            </a:r>
            <a:r>
              <a:rPr lang="en-US" sz="2000" spc="-1" dirty="0" err="1">
                <a:solidFill>
                  <a:srgbClr val="878375"/>
                </a:solidFill>
                <a:latin typeface="Century Gothic"/>
                <a:ea typeface="Arial"/>
              </a:rPr>
              <a:t>noti</a:t>
            </a:r>
            <a:r>
              <a:rPr lang="en-US" sz="2000" spc="-1" dirty="0">
                <a:solidFill>
                  <a:srgbClr val="878375"/>
                </a:solidFill>
                <a:latin typeface="Century Gothic"/>
                <a:ea typeface="Arial"/>
              </a:rPr>
              <a:t> </a:t>
            </a:r>
            <a:r>
              <a:rPr lang="en-US" sz="2000" spc="-1" dirty="0" err="1">
                <a:solidFill>
                  <a:srgbClr val="878375"/>
                </a:solidFill>
                <a:latin typeface="Century Gothic"/>
                <a:ea typeface="Arial"/>
              </a:rPr>
              <a:t>entro</a:t>
            </a:r>
            <a:r>
              <a:rPr lang="en-US" sz="2000" spc="-1" dirty="0">
                <a:solidFill>
                  <a:srgbClr val="878375"/>
                </a:solidFill>
                <a:latin typeface="Century Gothic"/>
                <a:ea typeface="Arial"/>
              </a:rPr>
              <a:t> </a:t>
            </a:r>
            <a:r>
              <a:rPr lang="en-US" sz="2000" spc="-1" dirty="0" err="1">
                <a:solidFill>
                  <a:srgbClr val="878375"/>
                </a:solidFill>
                <a:latin typeface="Century Gothic"/>
                <a:ea typeface="Arial"/>
              </a:rPr>
              <a:t>il</a:t>
            </a:r>
            <a:r>
              <a:rPr lang="en-US" sz="2000" spc="-1" dirty="0">
                <a:solidFill>
                  <a:srgbClr val="878375"/>
                </a:solidFill>
                <a:latin typeface="Century Gothic"/>
                <a:ea typeface="Arial"/>
              </a:rPr>
              <a:t> </a:t>
            </a:r>
            <a:r>
              <a:rPr lang="en-US" sz="2000" b="1" spc="-1" dirty="0">
                <a:solidFill>
                  <a:srgbClr val="878375"/>
                </a:solidFill>
                <a:latin typeface="Century Gothic"/>
                <a:ea typeface="Arial"/>
              </a:rPr>
              <a:t>10 </a:t>
            </a:r>
            <a:r>
              <a:rPr lang="en-US" sz="2000" b="1" spc="-1" dirty="0" err="1">
                <a:solidFill>
                  <a:srgbClr val="878375"/>
                </a:solidFill>
                <a:latin typeface="Century Gothic"/>
                <a:ea typeface="Arial"/>
              </a:rPr>
              <a:t>maggio</a:t>
            </a:r>
            <a:r>
              <a:rPr lang="en-US" sz="2000" b="1" spc="-1" dirty="0">
                <a:solidFill>
                  <a:srgbClr val="878375"/>
                </a:solidFill>
                <a:latin typeface="Century Gothic"/>
                <a:ea typeface="Arial"/>
              </a:rPr>
              <a:t> 2021</a:t>
            </a:r>
          </a:p>
          <a:p>
            <a:pPr marL="7920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endParaRPr lang="fr-FR" sz="2000" b="1" strike="noStrike" spc="-1" dirty="0">
              <a:solidFill>
                <a:srgbClr val="878375"/>
              </a:solidFill>
              <a:latin typeface="Arial"/>
            </a:endParaRPr>
          </a:p>
        </p:txBody>
      </p:sp>
      <p:sp>
        <p:nvSpPr>
          <p:cNvPr id="192" name="TextShape 3"/>
          <p:cNvSpPr txBox="1"/>
          <p:nvPr/>
        </p:nvSpPr>
        <p:spPr>
          <a:xfrm>
            <a:off x="674280" y="1479961"/>
            <a:ext cx="7703640" cy="743760"/>
          </a:xfrm>
          <a:prstGeom prst="rect">
            <a:avLst/>
          </a:prstGeom>
          <a:noFill/>
          <a:ln w="0">
            <a:noFill/>
          </a:ln>
        </p:spPr>
        <p:txBody>
          <a:bodyPr lIns="288000" tIns="0" rIns="0" bIns="0" anchor="b">
            <a:noAutofit/>
          </a:bodyPr>
          <a:lstStyle/>
          <a:p>
            <a:pPr>
              <a:lnSpc>
                <a:spcPct val="100000"/>
              </a:lnSpc>
            </a:pPr>
            <a:r>
              <a:rPr lang="en-US" sz="3200" b="1" strike="noStrike" spc="-1" dirty="0">
                <a:solidFill>
                  <a:srgbClr val="216CA2"/>
                </a:solidFill>
                <a:latin typeface="Century Gothic"/>
                <a:ea typeface="Century Gothic"/>
              </a:rPr>
              <a:t>URBACT – National Practice Transfer Initiative</a:t>
            </a:r>
            <a:endParaRPr lang="fr-FR" sz="3200" b="0" strike="noStrike" spc="-1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8366340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TextShape 1"/>
          <p:cNvSpPr txBox="1"/>
          <p:nvPr/>
        </p:nvSpPr>
        <p:spPr>
          <a:xfrm>
            <a:off x="8666280" y="6361921"/>
            <a:ext cx="367920" cy="363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fld id="{8BA2A8A2-2677-4323-925D-1D5A0A076985}" type="slidenum">
              <a:rPr lang="fr-FR" sz="1050" b="0" strike="noStrike" spc="-1">
                <a:solidFill>
                  <a:srgbClr val="FFFFFF"/>
                </a:solidFill>
                <a:latin typeface="Calibri"/>
                <a:ea typeface="ＭＳ Ｐゴシック"/>
              </a:rPr>
              <a:t>29</a:t>
            </a:fld>
            <a:endParaRPr lang="it-IT" sz="1050" b="0" strike="noStrike" spc="-1">
              <a:latin typeface="Times New Roman"/>
            </a:endParaRPr>
          </a:p>
        </p:txBody>
      </p:sp>
      <p:sp>
        <p:nvSpPr>
          <p:cNvPr id="191" name="TextShape 2"/>
          <p:cNvSpPr txBox="1"/>
          <p:nvPr/>
        </p:nvSpPr>
        <p:spPr>
          <a:xfrm>
            <a:off x="846720" y="2223721"/>
            <a:ext cx="7633800" cy="3886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>
            <a:normAutofit/>
          </a:bodyPr>
          <a:lstStyle/>
          <a:p>
            <a:pPr marL="7920">
              <a:lnSpc>
                <a:spcPct val="100000"/>
              </a:lnSpc>
              <a:spcBef>
                <a:spcPts val="340"/>
              </a:spcBef>
              <a:tabLst>
                <a:tab pos="0" algn="l"/>
              </a:tabLst>
            </a:pPr>
            <a:endParaRPr lang="fr-FR" sz="2000" b="1" strike="noStrike" spc="-1" dirty="0">
              <a:solidFill>
                <a:srgbClr val="878375"/>
              </a:solidFill>
              <a:latin typeface="Arial"/>
            </a:endParaRPr>
          </a:p>
          <a:p>
            <a:pPr marL="7920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endParaRPr lang="fr-FR" sz="2000" b="1" strike="noStrike" spc="-1" dirty="0">
              <a:solidFill>
                <a:srgbClr val="878375"/>
              </a:solidFill>
              <a:latin typeface="Arial"/>
            </a:endParaRPr>
          </a:p>
        </p:txBody>
      </p:sp>
      <p:sp>
        <p:nvSpPr>
          <p:cNvPr id="192" name="TextShape 3"/>
          <p:cNvSpPr txBox="1"/>
          <p:nvPr/>
        </p:nvSpPr>
        <p:spPr>
          <a:xfrm>
            <a:off x="668880" y="783300"/>
            <a:ext cx="7714440" cy="882601"/>
          </a:xfrm>
          <a:prstGeom prst="rect">
            <a:avLst/>
          </a:prstGeom>
          <a:noFill/>
          <a:ln w="0">
            <a:noFill/>
          </a:ln>
        </p:spPr>
        <p:txBody>
          <a:bodyPr lIns="288000" tIns="0" rIns="0" bIns="0" anchor="b">
            <a:noAutofit/>
          </a:bodyPr>
          <a:lstStyle/>
          <a:p>
            <a:pPr>
              <a:lnSpc>
                <a:spcPct val="100000"/>
              </a:lnSpc>
            </a:pPr>
            <a:r>
              <a:rPr lang="en-US" sz="2400" b="1" strike="noStrike" spc="-1" dirty="0">
                <a:solidFill>
                  <a:srgbClr val="216CA2"/>
                </a:solidFill>
                <a:latin typeface="Century Gothic"/>
                <a:ea typeface="Century Gothic"/>
              </a:rPr>
              <a:t>URBACT – National Practice Transfer Initiative</a:t>
            </a:r>
            <a:endParaRPr lang="fr-FR" sz="2400" b="0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EF544884-F9AA-4791-825E-D43DA0481B8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444" t="9379" r="21999" b="6471"/>
          <a:stretch/>
        </p:blipFill>
        <p:spPr>
          <a:xfrm>
            <a:off x="1894660" y="1851841"/>
            <a:ext cx="5262880" cy="4328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0160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err="1">
                <a:latin typeface="Century Gothic" panose="020B0502020202020204" pitchFamily="34" charset="0"/>
              </a:rPr>
              <a:t>Obiettivo</a:t>
            </a:r>
            <a:r>
              <a:rPr lang="en-US" dirty="0">
                <a:latin typeface="Century Gothic" panose="020B0502020202020204" pitchFamily="34" charset="0"/>
              </a:rPr>
              <a:t> </a:t>
            </a:r>
            <a:r>
              <a:rPr lang="en-US" dirty="0" err="1">
                <a:latin typeface="Century Gothic" panose="020B0502020202020204" pitchFamily="34" charset="0"/>
              </a:rPr>
              <a:t>principale</a:t>
            </a:r>
            <a:r>
              <a:rPr lang="en-US" dirty="0">
                <a:latin typeface="Century Gothic" panose="020B0502020202020204" pitchFamily="34" charset="0"/>
              </a:rPr>
              <a:t>: </a:t>
            </a:r>
            <a:r>
              <a:rPr lang="en-US" b="0" dirty="0" err="1">
                <a:latin typeface="Century Gothic" panose="020B0502020202020204" pitchFamily="34" charset="0"/>
              </a:rPr>
              <a:t>Promuovere</a:t>
            </a:r>
            <a:r>
              <a:rPr lang="en-US" b="0" dirty="0">
                <a:latin typeface="Century Gothic" panose="020B0502020202020204" pitchFamily="34" charset="0"/>
              </a:rPr>
              <a:t> lo </a:t>
            </a:r>
            <a:r>
              <a:rPr lang="en-US" b="0" dirty="0" err="1">
                <a:latin typeface="Century Gothic" panose="020B0502020202020204" pitchFamily="34" charset="0"/>
              </a:rPr>
              <a:t>sviluppo</a:t>
            </a:r>
            <a:r>
              <a:rPr lang="en-US" b="0" dirty="0">
                <a:latin typeface="Century Gothic" panose="020B0502020202020204" pitchFamily="34" charset="0"/>
              </a:rPr>
              <a:t> </a:t>
            </a:r>
            <a:r>
              <a:rPr lang="en-US" b="0" dirty="0" err="1">
                <a:latin typeface="Century Gothic" panose="020B0502020202020204" pitchFamily="34" charset="0"/>
              </a:rPr>
              <a:t>urbano</a:t>
            </a:r>
            <a:r>
              <a:rPr lang="en-US" b="0" dirty="0">
                <a:latin typeface="Century Gothic" panose="020B0502020202020204" pitchFamily="34" charset="0"/>
              </a:rPr>
              <a:t> </a:t>
            </a:r>
            <a:r>
              <a:rPr lang="en-US" b="0" dirty="0" err="1">
                <a:latin typeface="Century Gothic" panose="020B0502020202020204" pitchFamily="34" charset="0"/>
              </a:rPr>
              <a:t>integrato</a:t>
            </a:r>
            <a:r>
              <a:rPr lang="en-US" b="0" dirty="0">
                <a:latin typeface="Century Gothic" panose="020B0502020202020204" pitchFamily="34" charset="0"/>
              </a:rPr>
              <a:t> in Europa </a:t>
            </a:r>
          </a:p>
          <a:p>
            <a:pPr marL="7938" indent="0">
              <a:buNone/>
            </a:pPr>
            <a:endParaRPr lang="en-US" sz="1000" b="0" dirty="0">
              <a:latin typeface="Century Gothic" panose="020B0502020202020204" pitchFamily="34" charset="0"/>
            </a:endParaRPr>
          </a:p>
          <a:p>
            <a:r>
              <a:rPr lang="en-US" dirty="0">
                <a:latin typeface="Century Gothic" panose="020B0502020202020204" pitchFamily="34" charset="0"/>
              </a:rPr>
              <a:t>Target: </a:t>
            </a:r>
            <a:r>
              <a:rPr lang="en-US" b="0" dirty="0" err="1">
                <a:latin typeface="Century Gothic" panose="020B0502020202020204" pitchFamily="34" charset="0"/>
              </a:rPr>
              <a:t>amministrazioni</a:t>
            </a:r>
            <a:r>
              <a:rPr lang="en-US" b="0" dirty="0">
                <a:latin typeface="Century Gothic" panose="020B0502020202020204" pitchFamily="34" charset="0"/>
              </a:rPr>
              <a:t> </a:t>
            </a:r>
            <a:r>
              <a:rPr lang="en-US" b="0" dirty="0" err="1">
                <a:latin typeface="Century Gothic" panose="020B0502020202020204" pitchFamily="34" charset="0"/>
              </a:rPr>
              <a:t>locali</a:t>
            </a:r>
            <a:r>
              <a:rPr lang="en-US" b="0" dirty="0">
                <a:latin typeface="Century Gothic" panose="020B0502020202020204" pitchFamily="34" charset="0"/>
              </a:rPr>
              <a:t> </a:t>
            </a:r>
            <a:r>
              <a:rPr lang="en-US" b="0" dirty="0" err="1">
                <a:latin typeface="Century Gothic" panose="020B0502020202020204" pitchFamily="34" charset="0"/>
              </a:rPr>
              <a:t>europee</a:t>
            </a:r>
            <a:r>
              <a:rPr lang="en-US" b="0" dirty="0">
                <a:latin typeface="Century Gothic" panose="020B0502020202020204" pitchFamily="34" charset="0"/>
              </a:rPr>
              <a:t> (</a:t>
            </a:r>
            <a:r>
              <a:rPr lang="en-US" b="0" dirty="0" err="1">
                <a:latin typeface="Century Gothic" panose="020B0502020202020204" pitchFamily="34" charset="0"/>
              </a:rPr>
              <a:t>personale</a:t>
            </a:r>
            <a:r>
              <a:rPr lang="en-US" b="0" dirty="0">
                <a:latin typeface="Century Gothic" panose="020B0502020202020204" pitchFamily="34" charset="0"/>
              </a:rPr>
              <a:t> </a:t>
            </a:r>
            <a:r>
              <a:rPr lang="en-US" b="0" dirty="0" err="1">
                <a:latin typeface="Century Gothic" panose="020B0502020202020204" pitchFamily="34" charset="0"/>
              </a:rPr>
              <a:t>dei</a:t>
            </a:r>
            <a:r>
              <a:rPr lang="en-US" b="0" dirty="0">
                <a:latin typeface="Century Gothic" panose="020B0502020202020204" pitchFamily="34" charset="0"/>
              </a:rPr>
              <a:t> </a:t>
            </a:r>
            <a:r>
              <a:rPr lang="en-US" b="0" dirty="0" err="1">
                <a:latin typeface="Century Gothic" panose="020B0502020202020204" pitchFamily="34" charset="0"/>
              </a:rPr>
              <a:t>Comuni</a:t>
            </a:r>
            <a:r>
              <a:rPr lang="en-US" b="0" dirty="0">
                <a:latin typeface="Century Gothic" panose="020B0502020202020204" pitchFamily="34" charset="0"/>
              </a:rPr>
              <a:t>, </a:t>
            </a:r>
            <a:r>
              <a:rPr lang="en-US" b="0" dirty="0" err="1">
                <a:latin typeface="Century Gothic" panose="020B0502020202020204" pitchFamily="34" charset="0"/>
              </a:rPr>
              <a:t>amministratori</a:t>
            </a:r>
            <a:r>
              <a:rPr lang="en-US" b="0" dirty="0">
                <a:latin typeface="Century Gothic" panose="020B0502020202020204" pitchFamily="34" charset="0"/>
              </a:rPr>
              <a:t> </a:t>
            </a:r>
            <a:r>
              <a:rPr lang="en-US" b="0" dirty="0" err="1">
                <a:latin typeface="Century Gothic" panose="020B0502020202020204" pitchFamily="34" charset="0"/>
              </a:rPr>
              <a:t>locali</a:t>
            </a:r>
            <a:r>
              <a:rPr lang="en-US" b="0" dirty="0">
                <a:latin typeface="Century Gothic" panose="020B0502020202020204" pitchFamily="34" charset="0"/>
              </a:rPr>
              <a:t>, stakeholder del </a:t>
            </a:r>
            <a:r>
              <a:rPr lang="en-US" b="0" dirty="0" err="1">
                <a:latin typeface="Century Gothic" panose="020B0502020202020204" pitchFamily="34" charset="0"/>
              </a:rPr>
              <a:t>territorio</a:t>
            </a:r>
            <a:r>
              <a:rPr lang="en-US" b="0" dirty="0">
                <a:latin typeface="Century Gothic" panose="020B0502020202020204" pitchFamily="34" charset="0"/>
              </a:rPr>
              <a:t>)</a:t>
            </a:r>
          </a:p>
          <a:p>
            <a:pPr marL="10584" indent="0">
              <a:buNone/>
            </a:pPr>
            <a:endParaRPr lang="en-GB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fr-FR" sz="1200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7EC0D4-C4D4-784B-B144-181491B88AD4}" type="slidenum">
              <a:rPr lang="fr-FR" smtClean="0"/>
              <a:pPr/>
              <a:t>3</a:t>
            </a:fld>
            <a:endParaRPr lang="fr-FR" dirty="0"/>
          </a:p>
        </p:txBody>
      </p:sp>
      <p:sp>
        <p:nvSpPr>
          <p:cNvPr id="6" name="Titre 6"/>
          <p:cNvSpPr>
            <a:spLocks noGrp="1"/>
          </p:cNvSpPr>
          <p:nvPr>
            <p:ph type="title"/>
          </p:nvPr>
        </p:nvSpPr>
        <p:spPr>
          <a:xfrm>
            <a:off x="369631" y="670585"/>
            <a:ext cx="7794172" cy="1309836"/>
          </a:xfrm>
        </p:spPr>
        <p:txBody>
          <a:bodyPr/>
          <a:lstStyle/>
          <a:p>
            <a:pPr algn="ctr"/>
            <a:r>
              <a:rPr lang="en-GB" b="0" dirty="0">
                <a:solidFill>
                  <a:srgbClr val="C4007B"/>
                </a:solidFill>
                <a:latin typeface="Century Gothic" panose="020B0502020202020204" pitchFamily="34" charset="0"/>
              </a:rPr>
              <a:t>URBACT </a:t>
            </a:r>
            <a:r>
              <a:rPr lang="en-GB" sz="2400" dirty="0" err="1">
                <a:solidFill>
                  <a:srgbClr val="C4007B"/>
                </a:solidFill>
                <a:latin typeface="Century Gothic" panose="020B0502020202020204" pitchFamily="34" charset="0"/>
              </a:rPr>
              <a:t>favorisce</a:t>
            </a:r>
            <a:r>
              <a:rPr lang="en-GB" sz="2400" dirty="0">
                <a:solidFill>
                  <a:srgbClr val="C4007B"/>
                </a:solidFill>
                <a:latin typeface="Century Gothic" panose="020B0502020202020204" pitchFamily="34" charset="0"/>
              </a:rPr>
              <a:t> lo </a:t>
            </a:r>
            <a:r>
              <a:rPr lang="en-GB" sz="2400" dirty="0" err="1">
                <a:solidFill>
                  <a:srgbClr val="C4007B"/>
                </a:solidFill>
                <a:latin typeface="Century Gothic" panose="020B0502020202020204" pitchFamily="34" charset="0"/>
              </a:rPr>
              <a:t>scambio</a:t>
            </a:r>
            <a:r>
              <a:rPr lang="en-GB" sz="2400" dirty="0">
                <a:solidFill>
                  <a:srgbClr val="C4007B"/>
                </a:solidFill>
                <a:latin typeface="Century Gothic" panose="020B0502020202020204" pitchFamily="34" charset="0"/>
              </a:rPr>
              <a:t> </a:t>
            </a:r>
            <a:r>
              <a:rPr lang="en-GB" sz="2400" dirty="0" err="1">
                <a:solidFill>
                  <a:srgbClr val="C4007B"/>
                </a:solidFill>
                <a:latin typeface="Century Gothic" panose="020B0502020202020204" pitchFamily="34" charset="0"/>
              </a:rPr>
              <a:t>tra</a:t>
            </a:r>
            <a:r>
              <a:rPr lang="en-GB" sz="2400" dirty="0">
                <a:solidFill>
                  <a:srgbClr val="C4007B"/>
                </a:solidFill>
                <a:latin typeface="Century Gothic" panose="020B0502020202020204" pitchFamily="34" charset="0"/>
              </a:rPr>
              <a:t> le </a:t>
            </a:r>
            <a:r>
              <a:rPr lang="en-GB" sz="2400" dirty="0" err="1">
                <a:solidFill>
                  <a:srgbClr val="C4007B"/>
                </a:solidFill>
                <a:latin typeface="Century Gothic" panose="020B0502020202020204" pitchFamily="34" charset="0"/>
              </a:rPr>
              <a:t>città</a:t>
            </a:r>
            <a:br>
              <a:rPr lang="en-GB" sz="2400" b="0" dirty="0">
                <a:solidFill>
                  <a:srgbClr val="C4007B"/>
                </a:solidFill>
                <a:latin typeface="Century Gothic" panose="020B0502020202020204" pitchFamily="34" charset="0"/>
              </a:rPr>
            </a:br>
            <a:r>
              <a:rPr lang="en-GB" sz="1600" dirty="0">
                <a:solidFill>
                  <a:schemeClr val="accent2"/>
                </a:solidFill>
                <a:latin typeface="Century Gothic" panose="020B0502020202020204" pitchFamily="34" charset="0"/>
              </a:rPr>
              <a:t>come </a:t>
            </a:r>
            <a:r>
              <a:rPr lang="en-GB" sz="1600" dirty="0" err="1">
                <a:solidFill>
                  <a:schemeClr val="accent2"/>
                </a:solidFill>
                <a:latin typeface="Century Gothic" panose="020B0502020202020204" pitchFamily="34" charset="0"/>
              </a:rPr>
              <a:t>programma</a:t>
            </a:r>
            <a:r>
              <a:rPr lang="en-GB" sz="1600" dirty="0">
                <a:solidFill>
                  <a:schemeClr val="accent2"/>
                </a:solidFill>
                <a:latin typeface="Century Gothic" panose="020B0502020202020204" pitchFamily="34" charset="0"/>
              </a:rPr>
              <a:t> </a:t>
            </a:r>
            <a:r>
              <a:rPr lang="en-GB" sz="1600" dirty="0" err="1">
                <a:solidFill>
                  <a:schemeClr val="accent2"/>
                </a:solidFill>
                <a:latin typeface="Century Gothic" panose="020B0502020202020204" pitchFamily="34" charset="0"/>
              </a:rPr>
              <a:t>della</a:t>
            </a:r>
            <a:r>
              <a:rPr lang="en-GB" sz="1600" dirty="0">
                <a:solidFill>
                  <a:schemeClr val="accent2"/>
                </a:solidFill>
                <a:latin typeface="Century Gothic" panose="020B0502020202020204" pitchFamily="34" charset="0"/>
              </a:rPr>
              <a:t> European Territorial Cooperation (ETC) </a:t>
            </a:r>
            <a:br>
              <a:rPr lang="en-GB" sz="2000" dirty="0">
                <a:solidFill>
                  <a:schemeClr val="accent2"/>
                </a:solidFill>
                <a:latin typeface="Century Gothic" panose="020B0502020202020204" pitchFamily="34" charset="0"/>
              </a:rPr>
            </a:br>
            <a:r>
              <a:rPr lang="en-GB" sz="1600" b="0" dirty="0" err="1">
                <a:solidFill>
                  <a:schemeClr val="accent2"/>
                </a:solidFill>
                <a:latin typeface="Century Gothic" panose="020B0502020202020204" pitchFamily="34" charset="0"/>
              </a:rPr>
              <a:t>cofinanziato</a:t>
            </a:r>
            <a:r>
              <a:rPr lang="en-GB" sz="1600" b="0" dirty="0">
                <a:solidFill>
                  <a:schemeClr val="accent2"/>
                </a:solidFill>
                <a:latin typeface="Century Gothic" panose="020B0502020202020204" pitchFamily="34" charset="0"/>
              </a:rPr>
              <a:t> da FESR e </a:t>
            </a:r>
            <a:r>
              <a:rPr lang="en-GB" sz="1600" b="0" dirty="0" err="1">
                <a:solidFill>
                  <a:schemeClr val="accent2"/>
                </a:solidFill>
                <a:latin typeface="Century Gothic" panose="020B0502020202020204" pitchFamily="34" charset="0"/>
              </a:rPr>
              <a:t>Stati</a:t>
            </a:r>
            <a:r>
              <a:rPr lang="en-GB" sz="1600" b="0" dirty="0">
                <a:solidFill>
                  <a:schemeClr val="accent2"/>
                </a:solidFill>
                <a:latin typeface="Century Gothic" panose="020B0502020202020204" pitchFamily="34" charset="0"/>
              </a:rPr>
              <a:t> </a:t>
            </a:r>
            <a:r>
              <a:rPr lang="en-GB" sz="1600" b="0" dirty="0" err="1">
                <a:solidFill>
                  <a:schemeClr val="accent2"/>
                </a:solidFill>
                <a:latin typeface="Century Gothic" panose="020B0502020202020204" pitchFamily="34" charset="0"/>
              </a:rPr>
              <a:t>membri</a:t>
            </a:r>
            <a:r>
              <a:rPr lang="en-GB" sz="1600" b="0" dirty="0">
                <a:solidFill>
                  <a:schemeClr val="accent2"/>
                </a:solidFill>
                <a:latin typeface="Century Gothic" panose="020B0502020202020204" pitchFamily="34" charset="0"/>
              </a:rPr>
              <a:t> </a:t>
            </a:r>
            <a:r>
              <a:rPr lang="en-GB" sz="1600" b="0" dirty="0" err="1">
                <a:solidFill>
                  <a:schemeClr val="accent2"/>
                </a:solidFill>
                <a:latin typeface="Century Gothic" panose="020B0502020202020204" pitchFamily="34" charset="0"/>
              </a:rPr>
              <a:t>dell’UE</a:t>
            </a:r>
            <a:endParaRPr lang="en-GB" sz="1600" b="0" dirty="0">
              <a:solidFill>
                <a:schemeClr val="accent2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424373" y="4537348"/>
            <a:ext cx="9637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938" indent="0" algn="ctr">
              <a:buNone/>
            </a:pPr>
            <a:r>
              <a:rPr lang="en-US" b="1" dirty="0">
                <a:solidFill>
                  <a:schemeClr val="accent3"/>
                </a:solidFill>
                <a:latin typeface="Century Gothic" panose="020B0502020202020204" pitchFamily="34" charset="0"/>
              </a:rPr>
              <a:t>Dal </a:t>
            </a:r>
          </a:p>
          <a:p>
            <a:pPr marL="7938" indent="0" algn="ctr">
              <a:buNone/>
            </a:pPr>
            <a:r>
              <a:rPr lang="en-US" b="1" dirty="0">
                <a:solidFill>
                  <a:schemeClr val="accent3"/>
                </a:solidFill>
                <a:latin typeface="Century Gothic" panose="020B0502020202020204" pitchFamily="34" charset="0"/>
              </a:rPr>
              <a:t>2002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3734718" y="4296781"/>
            <a:ext cx="143219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938" indent="0" algn="ctr">
              <a:buNone/>
            </a:pPr>
            <a:r>
              <a:rPr lang="en-US" sz="1400" dirty="0">
                <a:solidFill>
                  <a:schemeClr val="accent3"/>
                </a:solidFill>
                <a:latin typeface="Century Gothic" panose="020B0502020202020204" pitchFamily="34" charset="0"/>
              </a:rPr>
              <a:t>quasi</a:t>
            </a:r>
          </a:p>
          <a:p>
            <a:pPr marL="7938" indent="0" algn="ctr">
              <a:buNone/>
            </a:pPr>
            <a:r>
              <a:rPr lang="en-US" sz="2800" dirty="0">
                <a:solidFill>
                  <a:schemeClr val="accent3"/>
                </a:solidFill>
                <a:latin typeface="Century Gothic" panose="020B0502020202020204" pitchFamily="34" charset="0"/>
              </a:rPr>
              <a:t>1000 </a:t>
            </a:r>
            <a:r>
              <a:rPr lang="en-US" sz="2800" dirty="0" err="1">
                <a:solidFill>
                  <a:schemeClr val="accent3"/>
                </a:solidFill>
                <a:latin typeface="Century Gothic" panose="020B0502020202020204" pitchFamily="34" charset="0"/>
              </a:rPr>
              <a:t>città</a:t>
            </a:r>
            <a:endParaRPr lang="en-US" sz="2800" dirty="0">
              <a:solidFill>
                <a:schemeClr val="accent3"/>
              </a:solidFill>
              <a:latin typeface="Century Gothic" panose="020B0502020202020204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22275" y="4226796"/>
            <a:ext cx="1666569" cy="16623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ZoneTexte 9"/>
          <p:cNvSpPr txBox="1"/>
          <p:nvPr/>
        </p:nvSpPr>
        <p:spPr>
          <a:xfrm>
            <a:off x="7601640" y="4709345"/>
            <a:ext cx="12371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938" indent="0" algn="ctr">
              <a:buNone/>
            </a:pPr>
            <a:r>
              <a:rPr lang="en-US" b="1" dirty="0">
                <a:solidFill>
                  <a:schemeClr val="accent3"/>
                </a:solidFill>
                <a:latin typeface="Century Gothic" panose="020B0502020202020204" pitchFamily="34" charset="0"/>
              </a:rPr>
              <a:t>139</a:t>
            </a:r>
          </a:p>
          <a:p>
            <a:pPr marL="7938" indent="0" algn="ctr">
              <a:buNone/>
            </a:pPr>
            <a:r>
              <a:rPr lang="en-US" b="1" dirty="0">
                <a:solidFill>
                  <a:schemeClr val="accent3"/>
                </a:solidFill>
                <a:latin typeface="Century Gothic" panose="020B0502020202020204" pitchFamily="34" charset="0"/>
              </a:rPr>
              <a:t>Network </a:t>
            </a:r>
            <a:r>
              <a:rPr lang="en-US" b="1" dirty="0" err="1">
                <a:solidFill>
                  <a:schemeClr val="accent3"/>
                </a:solidFill>
                <a:latin typeface="Century Gothic" panose="020B0502020202020204" pitchFamily="34" charset="0"/>
              </a:rPr>
              <a:t>finanziati</a:t>
            </a:r>
            <a:endParaRPr lang="en-US" b="1" dirty="0">
              <a:solidFill>
                <a:schemeClr val="accent3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1" name="Picture 3">
            <a:hlinkClick r:id="rId4"/>
          </p:cNvPr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20887" y="3902401"/>
            <a:ext cx="1419763" cy="22151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248635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TextShape 1"/>
          <p:cNvSpPr txBox="1"/>
          <p:nvPr/>
        </p:nvSpPr>
        <p:spPr>
          <a:xfrm>
            <a:off x="8666280" y="6361921"/>
            <a:ext cx="367920" cy="363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fld id="{8BA2A8A2-2677-4323-925D-1D5A0A076985}" type="slidenum">
              <a:rPr lang="fr-FR" sz="1050" b="0" strike="noStrike" spc="-1">
                <a:solidFill>
                  <a:srgbClr val="FFFFFF"/>
                </a:solidFill>
                <a:latin typeface="Calibri"/>
                <a:ea typeface="ＭＳ Ｐゴシック"/>
              </a:rPr>
              <a:t>30</a:t>
            </a:fld>
            <a:endParaRPr lang="it-IT" sz="1050" b="0" strike="noStrike" spc="-1">
              <a:latin typeface="Times New Roman"/>
            </a:endParaRPr>
          </a:p>
        </p:txBody>
      </p:sp>
      <p:sp>
        <p:nvSpPr>
          <p:cNvPr id="191" name="TextShape 2"/>
          <p:cNvSpPr txBox="1"/>
          <p:nvPr/>
        </p:nvSpPr>
        <p:spPr>
          <a:xfrm>
            <a:off x="846720" y="2223721"/>
            <a:ext cx="7633800" cy="3886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>
            <a:normAutofit/>
          </a:bodyPr>
          <a:lstStyle/>
          <a:p>
            <a:pPr marL="7920">
              <a:lnSpc>
                <a:spcPct val="100000"/>
              </a:lnSpc>
              <a:spcBef>
                <a:spcPts val="340"/>
              </a:spcBef>
              <a:tabLst>
                <a:tab pos="0" algn="l"/>
              </a:tabLst>
            </a:pPr>
            <a:endParaRPr lang="fr-FR" sz="2000" b="1" strike="noStrike" spc="-1" dirty="0">
              <a:solidFill>
                <a:srgbClr val="878375"/>
              </a:solidFill>
              <a:latin typeface="Arial"/>
            </a:endParaRPr>
          </a:p>
          <a:p>
            <a:pPr marL="7920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endParaRPr lang="fr-FR" sz="2000" b="1" strike="noStrike" spc="-1" dirty="0">
              <a:solidFill>
                <a:srgbClr val="878375"/>
              </a:solidFill>
              <a:latin typeface="Arial"/>
            </a:endParaRPr>
          </a:p>
        </p:txBody>
      </p:sp>
      <p:sp>
        <p:nvSpPr>
          <p:cNvPr id="192" name="TextShape 3"/>
          <p:cNvSpPr txBox="1"/>
          <p:nvPr/>
        </p:nvSpPr>
        <p:spPr>
          <a:xfrm>
            <a:off x="668880" y="783300"/>
            <a:ext cx="7714440" cy="882601"/>
          </a:xfrm>
          <a:prstGeom prst="rect">
            <a:avLst/>
          </a:prstGeom>
          <a:noFill/>
          <a:ln w="0">
            <a:noFill/>
          </a:ln>
        </p:spPr>
        <p:txBody>
          <a:bodyPr lIns="288000" tIns="0" rIns="0" bIns="0" anchor="b">
            <a:noAutofit/>
          </a:bodyPr>
          <a:lstStyle/>
          <a:p>
            <a:pPr>
              <a:lnSpc>
                <a:spcPct val="100000"/>
              </a:lnSpc>
            </a:pPr>
            <a:r>
              <a:rPr lang="en-US" sz="2400" b="1" strike="noStrike" spc="-1" dirty="0">
                <a:solidFill>
                  <a:srgbClr val="216CA2"/>
                </a:solidFill>
                <a:latin typeface="Century Gothic"/>
                <a:ea typeface="Century Gothic"/>
              </a:rPr>
              <a:t>URBACT – National Practice Transfer Initiative</a:t>
            </a:r>
            <a:endParaRPr lang="fr-FR" sz="2400" b="0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13E4294E-8760-4416-84BC-B86E18563A7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778" t="10762" r="22778" b="10818"/>
          <a:stretch/>
        </p:blipFill>
        <p:spPr>
          <a:xfrm>
            <a:off x="1945460" y="1828799"/>
            <a:ext cx="5161280" cy="4033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9537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TextShape 1"/>
          <p:cNvSpPr txBox="1"/>
          <p:nvPr/>
        </p:nvSpPr>
        <p:spPr>
          <a:xfrm>
            <a:off x="8666280" y="6361921"/>
            <a:ext cx="367920" cy="363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fld id="{8BA2A8A2-2677-4323-925D-1D5A0A076985}" type="slidenum">
              <a:rPr lang="fr-FR" sz="1050" b="0" strike="noStrike" spc="-1">
                <a:solidFill>
                  <a:srgbClr val="FFFFFF"/>
                </a:solidFill>
                <a:latin typeface="Calibri"/>
                <a:ea typeface="ＭＳ Ｐゴシック"/>
              </a:rPr>
              <a:t>31</a:t>
            </a:fld>
            <a:endParaRPr lang="it-IT" sz="1050" b="0" strike="noStrike" spc="-1">
              <a:latin typeface="Times New Roman"/>
            </a:endParaRPr>
          </a:p>
        </p:txBody>
      </p:sp>
      <p:sp>
        <p:nvSpPr>
          <p:cNvPr id="191" name="TextShape 2"/>
          <p:cNvSpPr txBox="1"/>
          <p:nvPr/>
        </p:nvSpPr>
        <p:spPr>
          <a:xfrm>
            <a:off x="846720" y="2223721"/>
            <a:ext cx="7633800" cy="3886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>
            <a:normAutofit/>
          </a:bodyPr>
          <a:lstStyle/>
          <a:p>
            <a:pPr marL="7920">
              <a:lnSpc>
                <a:spcPct val="100000"/>
              </a:lnSpc>
              <a:spcBef>
                <a:spcPts val="340"/>
              </a:spcBef>
              <a:tabLst>
                <a:tab pos="0" algn="l"/>
              </a:tabLst>
            </a:pPr>
            <a:endParaRPr lang="fr-FR" sz="2000" b="1" strike="noStrike" spc="-1" dirty="0">
              <a:solidFill>
                <a:srgbClr val="878375"/>
              </a:solidFill>
              <a:latin typeface="Arial"/>
            </a:endParaRPr>
          </a:p>
          <a:p>
            <a:pPr marL="7920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endParaRPr lang="fr-FR" sz="2000" b="1" strike="noStrike" spc="-1" dirty="0">
              <a:solidFill>
                <a:srgbClr val="878375"/>
              </a:solidFill>
              <a:latin typeface="Arial"/>
            </a:endParaRPr>
          </a:p>
        </p:txBody>
      </p:sp>
      <p:sp>
        <p:nvSpPr>
          <p:cNvPr id="192" name="TextShape 3"/>
          <p:cNvSpPr txBox="1"/>
          <p:nvPr/>
        </p:nvSpPr>
        <p:spPr>
          <a:xfrm>
            <a:off x="668880" y="783300"/>
            <a:ext cx="7714440" cy="882601"/>
          </a:xfrm>
          <a:prstGeom prst="rect">
            <a:avLst/>
          </a:prstGeom>
          <a:noFill/>
          <a:ln w="0">
            <a:noFill/>
          </a:ln>
        </p:spPr>
        <p:txBody>
          <a:bodyPr lIns="288000" tIns="0" rIns="0" bIns="0" anchor="b">
            <a:noAutofit/>
          </a:bodyPr>
          <a:lstStyle/>
          <a:p>
            <a:pPr>
              <a:lnSpc>
                <a:spcPct val="100000"/>
              </a:lnSpc>
            </a:pPr>
            <a:r>
              <a:rPr lang="en-US" sz="2400" b="1" strike="noStrike" spc="-1" dirty="0">
                <a:solidFill>
                  <a:srgbClr val="216CA2"/>
                </a:solidFill>
                <a:latin typeface="Century Gothic"/>
                <a:ea typeface="Century Gothic"/>
              </a:rPr>
              <a:t>URBACT – National Practice Transfer Initiative</a:t>
            </a:r>
            <a:endParaRPr lang="fr-FR" sz="2400" b="0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E274FA87-EBC5-4CE3-9808-7EACDBB067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778" t="12342" r="22222" b="6472"/>
          <a:stretch/>
        </p:blipFill>
        <p:spPr>
          <a:xfrm>
            <a:off x="1965960" y="1798319"/>
            <a:ext cx="5212080" cy="4175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2319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TextShape 1"/>
          <p:cNvSpPr txBox="1"/>
          <p:nvPr/>
        </p:nvSpPr>
        <p:spPr>
          <a:xfrm>
            <a:off x="8666280" y="6361921"/>
            <a:ext cx="367920" cy="363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fld id="{8BA2A8A2-2677-4323-925D-1D5A0A076985}" type="slidenum">
              <a:rPr lang="fr-FR" sz="1050" b="0" strike="noStrike" spc="-1">
                <a:solidFill>
                  <a:srgbClr val="FFFFFF"/>
                </a:solidFill>
                <a:latin typeface="Calibri"/>
                <a:ea typeface="ＭＳ Ｐゴシック"/>
              </a:rPr>
              <a:t>32</a:t>
            </a:fld>
            <a:endParaRPr lang="it-IT" sz="1050" b="0" strike="noStrike" spc="-1">
              <a:latin typeface="Times New Roman"/>
            </a:endParaRPr>
          </a:p>
        </p:txBody>
      </p:sp>
      <p:sp>
        <p:nvSpPr>
          <p:cNvPr id="191" name="TextShape 2"/>
          <p:cNvSpPr txBox="1"/>
          <p:nvPr/>
        </p:nvSpPr>
        <p:spPr>
          <a:xfrm>
            <a:off x="846720" y="2223721"/>
            <a:ext cx="7633800" cy="3886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>
            <a:normAutofit/>
          </a:bodyPr>
          <a:lstStyle/>
          <a:p>
            <a:pPr marL="7920">
              <a:lnSpc>
                <a:spcPct val="100000"/>
              </a:lnSpc>
              <a:spcBef>
                <a:spcPts val="340"/>
              </a:spcBef>
              <a:tabLst>
                <a:tab pos="0" algn="l"/>
              </a:tabLst>
            </a:pPr>
            <a:endParaRPr lang="fr-FR" sz="2000" b="1" strike="noStrike" spc="-1" dirty="0">
              <a:solidFill>
                <a:srgbClr val="878375"/>
              </a:solidFill>
              <a:latin typeface="Arial"/>
            </a:endParaRPr>
          </a:p>
          <a:p>
            <a:pPr marL="7920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endParaRPr lang="fr-FR" sz="2000" b="1" strike="noStrike" spc="-1" dirty="0">
              <a:solidFill>
                <a:srgbClr val="878375"/>
              </a:solidFill>
              <a:latin typeface="Arial"/>
            </a:endParaRPr>
          </a:p>
        </p:txBody>
      </p:sp>
      <p:sp>
        <p:nvSpPr>
          <p:cNvPr id="192" name="TextShape 3"/>
          <p:cNvSpPr txBox="1"/>
          <p:nvPr/>
        </p:nvSpPr>
        <p:spPr>
          <a:xfrm>
            <a:off x="668880" y="783300"/>
            <a:ext cx="7714440" cy="882601"/>
          </a:xfrm>
          <a:prstGeom prst="rect">
            <a:avLst/>
          </a:prstGeom>
          <a:noFill/>
          <a:ln w="0">
            <a:noFill/>
          </a:ln>
        </p:spPr>
        <p:txBody>
          <a:bodyPr lIns="288000" tIns="0" rIns="0" bIns="0" anchor="b">
            <a:noAutofit/>
          </a:bodyPr>
          <a:lstStyle/>
          <a:p>
            <a:pPr>
              <a:lnSpc>
                <a:spcPct val="100000"/>
              </a:lnSpc>
            </a:pPr>
            <a:r>
              <a:rPr lang="en-US" sz="2400" b="1" strike="noStrike" spc="-1" dirty="0">
                <a:solidFill>
                  <a:srgbClr val="216CA2"/>
                </a:solidFill>
                <a:latin typeface="Century Gothic"/>
                <a:ea typeface="Century Gothic"/>
              </a:rPr>
              <a:t>URBACT – National Practice Transfer Initiative</a:t>
            </a:r>
            <a:endParaRPr lang="fr-FR" sz="2400" b="0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FCAB47A6-0879-45D0-AC97-CE194720765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222" t="9578" r="31333" b="26619"/>
          <a:stretch/>
        </p:blipFill>
        <p:spPr>
          <a:xfrm>
            <a:off x="2042160" y="1767500"/>
            <a:ext cx="4866730" cy="4428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28550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TextShape 1"/>
          <p:cNvSpPr txBox="1"/>
          <p:nvPr/>
        </p:nvSpPr>
        <p:spPr>
          <a:xfrm>
            <a:off x="8666280" y="6361921"/>
            <a:ext cx="367920" cy="363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fld id="{8BA2A8A2-2677-4323-925D-1D5A0A076985}" type="slidenum">
              <a:rPr lang="fr-FR" sz="1050" b="0" strike="noStrike" spc="-1">
                <a:solidFill>
                  <a:srgbClr val="FFFFFF"/>
                </a:solidFill>
                <a:latin typeface="Calibri"/>
                <a:ea typeface="ＭＳ Ｐゴシック"/>
              </a:rPr>
              <a:t>33</a:t>
            </a:fld>
            <a:endParaRPr lang="it-IT" sz="1050" b="0" strike="noStrike" spc="-1">
              <a:latin typeface="Times New Roman"/>
            </a:endParaRPr>
          </a:p>
        </p:txBody>
      </p:sp>
      <p:sp>
        <p:nvSpPr>
          <p:cNvPr id="191" name="TextShape 2"/>
          <p:cNvSpPr txBox="1"/>
          <p:nvPr/>
        </p:nvSpPr>
        <p:spPr>
          <a:xfrm>
            <a:off x="846720" y="2223721"/>
            <a:ext cx="7633800" cy="3886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>
            <a:normAutofit/>
          </a:bodyPr>
          <a:lstStyle/>
          <a:p>
            <a:pPr marL="7920">
              <a:lnSpc>
                <a:spcPct val="100000"/>
              </a:lnSpc>
              <a:spcBef>
                <a:spcPts val="340"/>
              </a:spcBef>
              <a:tabLst>
                <a:tab pos="0" algn="l"/>
              </a:tabLst>
            </a:pPr>
            <a:endParaRPr lang="fr-FR" sz="2000" b="1" strike="noStrike" spc="-1" dirty="0">
              <a:solidFill>
                <a:srgbClr val="878375"/>
              </a:solidFill>
              <a:latin typeface="Arial"/>
            </a:endParaRPr>
          </a:p>
          <a:p>
            <a:pPr marL="7920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endParaRPr lang="fr-FR" sz="2000" b="1" strike="noStrike" spc="-1" dirty="0">
              <a:solidFill>
                <a:srgbClr val="878375"/>
              </a:solidFill>
              <a:latin typeface="Arial"/>
            </a:endParaRPr>
          </a:p>
        </p:txBody>
      </p:sp>
      <p:sp>
        <p:nvSpPr>
          <p:cNvPr id="192" name="TextShape 3"/>
          <p:cNvSpPr txBox="1"/>
          <p:nvPr/>
        </p:nvSpPr>
        <p:spPr>
          <a:xfrm>
            <a:off x="668880" y="783300"/>
            <a:ext cx="7714440" cy="882601"/>
          </a:xfrm>
          <a:prstGeom prst="rect">
            <a:avLst/>
          </a:prstGeom>
          <a:noFill/>
          <a:ln w="0">
            <a:noFill/>
          </a:ln>
        </p:spPr>
        <p:txBody>
          <a:bodyPr lIns="288000" tIns="0" rIns="0" bIns="0" anchor="b">
            <a:noAutofit/>
          </a:bodyPr>
          <a:lstStyle/>
          <a:p>
            <a:pPr>
              <a:lnSpc>
                <a:spcPct val="100000"/>
              </a:lnSpc>
            </a:pPr>
            <a:r>
              <a:rPr lang="en-US" sz="2400" b="1" strike="noStrike" spc="-1" dirty="0">
                <a:solidFill>
                  <a:srgbClr val="216CA2"/>
                </a:solidFill>
                <a:latin typeface="Century Gothic"/>
                <a:ea typeface="Century Gothic"/>
              </a:rPr>
              <a:t>URBACT – National Practice Transfer Initiative</a:t>
            </a:r>
            <a:endParaRPr lang="fr-FR" sz="2400" b="0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C66DF4E5-9D04-4293-8038-ACAEDB74AC4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111" t="11157" r="30500" b="38739"/>
          <a:stretch/>
        </p:blipFill>
        <p:spPr>
          <a:xfrm>
            <a:off x="1544107" y="1960880"/>
            <a:ext cx="5780544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96390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TextShape 1"/>
          <p:cNvSpPr txBox="1"/>
          <p:nvPr/>
        </p:nvSpPr>
        <p:spPr>
          <a:xfrm>
            <a:off x="8666280" y="6361921"/>
            <a:ext cx="367920" cy="363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fld id="{D7414933-3200-49AD-954E-C6BD5181EEF5}" type="slidenum">
              <a:rPr lang="fr-FR" sz="1050" b="0" strike="noStrike" spc="-1">
                <a:solidFill>
                  <a:srgbClr val="FFFFFF"/>
                </a:solidFill>
                <a:latin typeface="Calibri"/>
                <a:ea typeface="ＭＳ Ｐゴシック"/>
              </a:rPr>
              <a:t>34</a:t>
            </a:fld>
            <a:endParaRPr lang="it-IT" sz="1050" b="0" strike="noStrike" spc="-1">
              <a:latin typeface="Times New Roman"/>
            </a:endParaRPr>
          </a:p>
        </p:txBody>
      </p:sp>
      <p:sp>
        <p:nvSpPr>
          <p:cNvPr id="181" name="TextShape 2"/>
          <p:cNvSpPr txBox="1"/>
          <p:nvPr/>
        </p:nvSpPr>
        <p:spPr>
          <a:xfrm>
            <a:off x="765720" y="1972442"/>
            <a:ext cx="7714800" cy="4137479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>
            <a:normAutofit/>
          </a:bodyPr>
          <a:lstStyle/>
          <a:p>
            <a:pPr marL="7920">
              <a:lnSpc>
                <a:spcPct val="100000"/>
              </a:lnSpc>
              <a:spcBef>
                <a:spcPts val="340"/>
              </a:spcBef>
              <a:tabLst>
                <a:tab pos="0" algn="l"/>
              </a:tabLst>
            </a:pPr>
            <a:endParaRPr lang="fr-FR" sz="2000" b="1" strike="noStrike" spc="-1">
              <a:solidFill>
                <a:srgbClr val="878375"/>
              </a:solidFill>
              <a:latin typeface="Arial"/>
            </a:endParaRPr>
          </a:p>
          <a:p>
            <a:pPr marL="7920" algn="ctr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r>
              <a:rPr lang="en-US" sz="2000" b="1" strike="noStrike" spc="-1">
                <a:solidFill>
                  <a:srgbClr val="878375"/>
                </a:solidFill>
                <a:latin typeface="Century Gothic"/>
                <a:ea typeface="Arial"/>
              </a:rPr>
              <a:t>CRITERI DI VALUTAZIONE</a:t>
            </a:r>
            <a:endParaRPr lang="fr-FR" sz="2000" b="1" strike="noStrike" spc="-1">
              <a:solidFill>
                <a:srgbClr val="878375"/>
              </a:solidFill>
              <a:latin typeface="Arial"/>
            </a:endParaRPr>
          </a:p>
          <a:p>
            <a:pPr marL="7920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  <p:sp>
        <p:nvSpPr>
          <p:cNvPr id="182" name="TextShape 3"/>
          <p:cNvSpPr txBox="1"/>
          <p:nvPr/>
        </p:nvSpPr>
        <p:spPr>
          <a:xfrm>
            <a:off x="674280" y="1479961"/>
            <a:ext cx="7703640" cy="492120"/>
          </a:xfrm>
          <a:prstGeom prst="rect">
            <a:avLst/>
          </a:prstGeom>
          <a:noFill/>
          <a:ln w="0">
            <a:noFill/>
          </a:ln>
        </p:spPr>
        <p:txBody>
          <a:bodyPr lIns="288000" tIns="0" rIns="0" bIns="0" anchor="b">
            <a:noAutofit/>
          </a:bodyPr>
          <a:lstStyle/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216CA2"/>
                </a:solidFill>
                <a:latin typeface="Century Gothic"/>
                <a:ea typeface="Century Gothic"/>
              </a:rPr>
              <a:t>URBACT – National Transfer Initiative</a:t>
            </a:r>
            <a:endParaRPr lang="fr-F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3" name="CustomShape 4"/>
          <p:cNvSpPr/>
          <p:nvPr/>
        </p:nvSpPr>
        <p:spPr>
          <a:xfrm>
            <a:off x="4419720" y="3267001"/>
            <a:ext cx="30456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84" name="Immagine 2"/>
          <p:cNvPicPr/>
          <p:nvPr/>
        </p:nvPicPr>
        <p:blipFill>
          <a:blip r:embed="rId3"/>
          <a:stretch/>
        </p:blipFill>
        <p:spPr>
          <a:xfrm>
            <a:off x="1600200" y="2723761"/>
            <a:ext cx="5638320" cy="2381041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TextShape 1"/>
          <p:cNvSpPr txBox="1"/>
          <p:nvPr/>
        </p:nvSpPr>
        <p:spPr>
          <a:xfrm>
            <a:off x="8666280" y="6361921"/>
            <a:ext cx="367920" cy="363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fld id="{8A46BCDB-1435-4D3B-8CEB-F38394B6BFF5}" type="slidenum">
              <a:rPr lang="fr-FR" sz="1050" b="0" strike="noStrike" spc="-1">
                <a:solidFill>
                  <a:srgbClr val="FFFFFF"/>
                </a:solidFill>
                <a:latin typeface="Calibri"/>
                <a:ea typeface="ＭＳ Ｐゴシック"/>
              </a:rPr>
              <a:t>35</a:t>
            </a:fld>
            <a:endParaRPr lang="it-IT" sz="1050" b="0" strike="noStrike" spc="-1">
              <a:latin typeface="Times New Roman"/>
            </a:endParaRPr>
          </a:p>
        </p:txBody>
      </p:sp>
      <p:sp>
        <p:nvSpPr>
          <p:cNvPr id="186" name="TextShape 2"/>
          <p:cNvSpPr txBox="1"/>
          <p:nvPr/>
        </p:nvSpPr>
        <p:spPr>
          <a:xfrm>
            <a:off x="599040" y="1155960"/>
            <a:ext cx="7881480" cy="4953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>
            <a:normAutofit/>
          </a:bodyPr>
          <a:lstStyle/>
          <a:p>
            <a:pPr marL="7920">
              <a:lnSpc>
                <a:spcPct val="100000"/>
              </a:lnSpc>
              <a:spcBef>
                <a:spcPts val="340"/>
              </a:spcBef>
              <a:tabLst>
                <a:tab pos="0" algn="l"/>
              </a:tabLst>
            </a:pPr>
            <a:endParaRPr lang="fr-FR" sz="2000" b="1" strike="noStrike" spc="-1">
              <a:solidFill>
                <a:srgbClr val="878375"/>
              </a:solidFill>
              <a:latin typeface="Arial"/>
            </a:endParaRPr>
          </a:p>
          <a:p>
            <a:pPr marL="7920" algn="ctr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endParaRPr lang="fr-FR" sz="2000" b="1" strike="noStrike" spc="-1">
              <a:solidFill>
                <a:srgbClr val="878375"/>
              </a:solidFill>
              <a:latin typeface="Arial"/>
            </a:endParaRPr>
          </a:p>
          <a:p>
            <a:pPr marL="7920" algn="ctr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r>
              <a:rPr lang="en-US" sz="2000" b="1" strike="noStrike" spc="-1">
                <a:solidFill>
                  <a:srgbClr val="878375"/>
                </a:solidFill>
                <a:latin typeface="Century Gothic"/>
                <a:ea typeface="Arial"/>
              </a:rPr>
              <a:t>CRITERI DI VALUTAZIONE</a:t>
            </a:r>
            <a:endParaRPr lang="fr-FR" sz="2000" b="1" strike="noStrike" spc="-1">
              <a:solidFill>
                <a:srgbClr val="878375"/>
              </a:solidFill>
              <a:latin typeface="Arial"/>
            </a:endParaRPr>
          </a:p>
          <a:p>
            <a:pPr marL="7920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  <p:sp>
        <p:nvSpPr>
          <p:cNvPr id="187" name="TextShape 3"/>
          <p:cNvSpPr txBox="1"/>
          <p:nvPr/>
        </p:nvSpPr>
        <p:spPr>
          <a:xfrm>
            <a:off x="599040" y="1195560"/>
            <a:ext cx="7703640" cy="492120"/>
          </a:xfrm>
          <a:prstGeom prst="rect">
            <a:avLst/>
          </a:prstGeom>
          <a:noFill/>
          <a:ln w="0">
            <a:noFill/>
          </a:ln>
        </p:spPr>
        <p:txBody>
          <a:bodyPr lIns="288000" tIns="0" rIns="0" bIns="0" anchor="b">
            <a:noAutofit/>
          </a:bodyPr>
          <a:lstStyle/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216CA2"/>
                </a:solidFill>
                <a:latin typeface="Century Gothic"/>
                <a:ea typeface="Century Gothic"/>
              </a:rPr>
              <a:t>URBACT – National Transfer Initiative</a:t>
            </a:r>
            <a:endParaRPr lang="fr-F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8" name="CustomShape 4"/>
          <p:cNvSpPr/>
          <p:nvPr/>
        </p:nvSpPr>
        <p:spPr>
          <a:xfrm>
            <a:off x="4419720" y="3267001"/>
            <a:ext cx="30456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89" name="Immagine 3"/>
          <p:cNvPicPr/>
          <p:nvPr/>
        </p:nvPicPr>
        <p:blipFill>
          <a:blip r:embed="rId3"/>
          <a:stretch/>
        </p:blipFill>
        <p:spPr>
          <a:xfrm>
            <a:off x="1781640" y="2265121"/>
            <a:ext cx="5275440" cy="36640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TextShape 1"/>
          <p:cNvSpPr txBox="1"/>
          <p:nvPr/>
        </p:nvSpPr>
        <p:spPr>
          <a:xfrm>
            <a:off x="720000" y="2350800"/>
            <a:ext cx="7703640" cy="553680"/>
          </a:xfrm>
          <a:prstGeom prst="rect">
            <a:avLst/>
          </a:prstGeom>
          <a:noFill/>
          <a:ln w="0">
            <a:noFill/>
          </a:ln>
        </p:spPr>
        <p:txBody>
          <a:bodyPr lIns="288000" tIns="0" rIns="0" bIns="0" anchor="b">
            <a:noAutofit/>
          </a:bodyPr>
          <a:lstStyle/>
          <a:p>
            <a:pPr>
              <a:lnSpc>
                <a:spcPct val="100000"/>
              </a:lnSpc>
            </a:pPr>
            <a:r>
              <a:rPr lang="en-US" sz="3600" b="1" strike="noStrike" spc="-1">
                <a:solidFill>
                  <a:srgbClr val="216CA2"/>
                </a:solidFill>
                <a:latin typeface="Century Gothic"/>
                <a:ea typeface="Century Gothic"/>
              </a:rPr>
              <a:t>NATIONAL URBACT POINT ITALIA</a:t>
            </a:r>
            <a:endParaRPr lang="fr-FR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4" name="TextShape 2"/>
          <p:cNvSpPr txBox="1"/>
          <p:nvPr/>
        </p:nvSpPr>
        <p:spPr>
          <a:xfrm>
            <a:off x="720000" y="3744721"/>
            <a:ext cx="3950280" cy="3186359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>
            <a:normAutofit/>
          </a:bodyPr>
          <a:lstStyle/>
          <a:p>
            <a:pPr marL="7920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r>
              <a:rPr lang="en-US" sz="2000" b="1" strike="noStrike" spc="-1">
                <a:solidFill>
                  <a:srgbClr val="878375"/>
                </a:solidFill>
                <a:latin typeface="Century Gothic"/>
                <a:ea typeface="Arial"/>
              </a:rPr>
              <a:t>Simone d’Antonio</a:t>
            </a:r>
            <a:br/>
            <a:r>
              <a:rPr lang="en-US" sz="2000" b="1" u="sng" strike="noStrike" spc="-1">
                <a:solidFill>
                  <a:srgbClr val="CFD1CC"/>
                </a:solidFill>
                <a:uFillTx/>
                <a:latin typeface="Century Gothic"/>
                <a:ea typeface="Arial"/>
                <a:hlinkClick r:id="rId2"/>
              </a:rPr>
              <a:t>s.dantonio@anci.it</a:t>
            </a:r>
            <a:r>
              <a:rPr lang="en-US" sz="2000" b="1" strike="noStrike" spc="-1">
                <a:solidFill>
                  <a:srgbClr val="878375"/>
                </a:solidFill>
                <a:latin typeface="Century Gothic"/>
                <a:ea typeface="Arial"/>
              </a:rPr>
              <a:t> </a:t>
            </a:r>
            <a:endParaRPr lang="fr-FR" sz="2000" b="1" strike="noStrike" spc="-1">
              <a:solidFill>
                <a:srgbClr val="878375"/>
              </a:solidFill>
              <a:latin typeface="Arial"/>
            </a:endParaRPr>
          </a:p>
          <a:p>
            <a:pPr marL="7920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r>
              <a:rPr lang="en-US" sz="2000" b="1" u="sng" strike="noStrike" spc="-1">
                <a:solidFill>
                  <a:srgbClr val="CFD1CC"/>
                </a:solidFill>
                <a:uFillTx/>
                <a:latin typeface="Century Gothic"/>
                <a:ea typeface="Arial"/>
                <a:hlinkClick r:id="rId3"/>
              </a:rPr>
              <a:t>http://urbact.eu/urbact-italia</a:t>
            </a:r>
            <a:br/>
            <a:r>
              <a:rPr lang="en-US" sz="2000" b="1" u="sng" strike="noStrike" spc="-1">
                <a:solidFill>
                  <a:srgbClr val="CFD1CC"/>
                </a:solidFill>
                <a:uFillTx/>
                <a:latin typeface="Century Gothic"/>
                <a:ea typeface="Arial"/>
                <a:hlinkClick r:id="rId4"/>
              </a:rPr>
              <a:t>www.urbact.it</a:t>
            </a:r>
            <a:r>
              <a:rPr lang="en-US" sz="2000" b="1" strike="noStrike" spc="-1">
                <a:solidFill>
                  <a:srgbClr val="878375"/>
                </a:solidFill>
                <a:latin typeface="Century Gothic"/>
                <a:ea typeface="Arial"/>
              </a:rPr>
              <a:t> </a:t>
            </a:r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  <p:sp>
        <p:nvSpPr>
          <p:cNvPr id="195" name="TextShape 3"/>
          <p:cNvSpPr txBox="1"/>
          <p:nvPr/>
        </p:nvSpPr>
        <p:spPr>
          <a:xfrm>
            <a:off x="360000" y="6480000"/>
            <a:ext cx="3085920" cy="201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>
            <a:noAutofit/>
          </a:bodyPr>
          <a:lstStyle/>
          <a:p>
            <a:endParaRPr lang="it-IT" sz="2400" b="0" strike="noStrike" spc="-1">
              <a:latin typeface="Times New Roman"/>
            </a:endParaRPr>
          </a:p>
        </p:txBody>
      </p:sp>
      <p:sp>
        <p:nvSpPr>
          <p:cNvPr id="196" name="TextShape 4"/>
          <p:cNvSpPr txBox="1"/>
          <p:nvPr/>
        </p:nvSpPr>
        <p:spPr>
          <a:xfrm>
            <a:off x="8666280" y="6361921"/>
            <a:ext cx="367920" cy="363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fld id="{063C09BB-EB3D-4053-92B6-A19668D4D652}" type="slidenum">
              <a:rPr lang="fr-FR" sz="1050" b="0" strike="noStrike" spc="-1">
                <a:solidFill>
                  <a:srgbClr val="FFFFFF"/>
                </a:solidFill>
                <a:latin typeface="Calibri"/>
                <a:ea typeface="ＭＳ Ｐゴシック"/>
              </a:rPr>
              <a:t>36</a:t>
            </a:fld>
            <a:endParaRPr lang="it-IT" sz="1050" b="0" strike="noStrike" spc="-1">
              <a:latin typeface="Times New Roman"/>
            </a:endParaRPr>
          </a:p>
        </p:txBody>
      </p:sp>
      <p:pic>
        <p:nvPicPr>
          <p:cNvPr id="197" name="Picture 2" descr="URBACT Italia (@Urbact_IT) | Twitter"/>
          <p:cNvPicPr/>
          <p:nvPr/>
        </p:nvPicPr>
        <p:blipFill>
          <a:blip r:embed="rId5"/>
          <a:stretch/>
        </p:blipFill>
        <p:spPr>
          <a:xfrm>
            <a:off x="3446280" y="697321"/>
            <a:ext cx="1762920" cy="17586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quarter" idx="13"/>
          </p:nvPr>
        </p:nvSpPr>
        <p:spPr>
          <a:xfrm>
            <a:off x="654893" y="2587566"/>
            <a:ext cx="7699327" cy="3186677"/>
          </a:xfrm>
        </p:spPr>
        <p:txBody>
          <a:bodyPr/>
          <a:lstStyle/>
          <a:p>
            <a:pPr marL="271463" lvl="0" indent="-263525" defTabSz="457200"/>
            <a:r>
              <a:rPr lang="en-US" sz="1600" b="0" dirty="0" err="1">
                <a:latin typeface="Century Gothic" panose="020B0502020202020204" pitchFamily="34" charset="0"/>
              </a:rPr>
              <a:t>Approccio</a:t>
            </a:r>
            <a:r>
              <a:rPr lang="en-US" sz="1600" b="0" dirty="0">
                <a:latin typeface="Century Gothic" panose="020B0502020202020204" pitchFamily="34" charset="0"/>
              </a:rPr>
              <a:t> </a:t>
            </a:r>
            <a:r>
              <a:rPr lang="en-US" sz="1600" b="0" dirty="0" err="1">
                <a:latin typeface="Century Gothic" panose="020B0502020202020204" pitchFamily="34" charset="0"/>
              </a:rPr>
              <a:t>integrato</a:t>
            </a:r>
            <a:r>
              <a:rPr lang="en-US" sz="1600" b="0" dirty="0">
                <a:latin typeface="Century Gothic" panose="020B0502020202020204" pitchFamily="34" charset="0"/>
              </a:rPr>
              <a:t> </a:t>
            </a:r>
            <a:r>
              <a:rPr lang="en-US" sz="1600" b="0" dirty="0">
                <a:solidFill>
                  <a:srgbClr val="000000">
                    <a:lumMod val="50000"/>
                    <a:lumOff val="50000"/>
                  </a:srgbClr>
                </a:solidFill>
                <a:latin typeface="Century Gothic" panose="020B0502020202020204" pitchFamily="34" charset="0"/>
              </a:rPr>
              <a:t>&gt;  </a:t>
            </a:r>
            <a:r>
              <a:rPr lang="en-US" sz="1600" b="0" dirty="0" err="1">
                <a:solidFill>
                  <a:srgbClr val="000000">
                    <a:lumMod val="50000"/>
                    <a:lumOff val="50000"/>
                  </a:srgbClr>
                </a:solidFill>
                <a:latin typeface="Century Gothic" panose="020B0502020202020204" pitchFamily="34" charset="0"/>
              </a:rPr>
              <a:t>capacità</a:t>
            </a:r>
            <a:r>
              <a:rPr lang="en-US" sz="1600" b="0" dirty="0">
                <a:solidFill>
                  <a:srgbClr val="000000">
                    <a:lumMod val="50000"/>
                    <a:lumOff val="50000"/>
                  </a:srgbClr>
                </a:solidFill>
                <a:latin typeface="Century Gothic" panose="020B0502020202020204" pitchFamily="34" charset="0"/>
              </a:rPr>
              <a:t> di </a:t>
            </a:r>
            <a:r>
              <a:rPr lang="en-US" sz="1600" b="0" dirty="0" err="1">
                <a:solidFill>
                  <a:srgbClr val="000000">
                    <a:lumMod val="50000"/>
                    <a:lumOff val="50000"/>
                  </a:srgbClr>
                </a:solidFill>
                <a:latin typeface="Century Gothic" panose="020B0502020202020204" pitchFamily="34" charset="0"/>
              </a:rPr>
              <a:t>affrontare</a:t>
            </a:r>
            <a:r>
              <a:rPr lang="en-US" sz="1600" b="0" dirty="0">
                <a:solidFill>
                  <a:srgbClr val="000000">
                    <a:lumMod val="50000"/>
                    <a:lumOff val="50000"/>
                  </a:srgbClr>
                </a:solidFill>
                <a:latin typeface="Century Gothic" panose="020B0502020202020204" pitchFamily="34" charset="0"/>
              </a:rPr>
              <a:t> diverse </a:t>
            </a:r>
            <a:r>
              <a:rPr lang="en-US" sz="1600" b="0" dirty="0" err="1">
                <a:solidFill>
                  <a:srgbClr val="000000">
                    <a:lumMod val="50000"/>
                    <a:lumOff val="50000"/>
                  </a:srgbClr>
                </a:solidFill>
                <a:latin typeface="Century Gothic" panose="020B0502020202020204" pitchFamily="34" charset="0"/>
              </a:rPr>
              <a:t>sfide</a:t>
            </a:r>
            <a:r>
              <a:rPr lang="en-US" sz="1600" b="0" dirty="0">
                <a:solidFill>
                  <a:srgbClr val="000000">
                    <a:lumMod val="50000"/>
                    <a:lumOff val="50000"/>
                  </a:srgbClr>
                </a:solidFill>
                <a:latin typeface="Century Gothic" panose="020B0502020202020204" pitchFamily="34" charset="0"/>
              </a:rPr>
              <a:t>, policy e </a:t>
            </a:r>
            <a:r>
              <a:rPr lang="en-US" sz="1600" b="0" dirty="0" err="1">
                <a:solidFill>
                  <a:srgbClr val="000000">
                    <a:lumMod val="50000"/>
                    <a:lumOff val="50000"/>
                  </a:srgbClr>
                </a:solidFill>
                <a:latin typeface="Century Gothic" panose="020B0502020202020204" pitchFamily="34" charset="0"/>
              </a:rPr>
              <a:t>livelli</a:t>
            </a:r>
            <a:r>
              <a:rPr lang="en-US" sz="1600" b="0" dirty="0">
                <a:solidFill>
                  <a:srgbClr val="000000">
                    <a:lumMod val="50000"/>
                    <a:lumOff val="50000"/>
                  </a:srgbClr>
                </a:solidFill>
                <a:latin typeface="Century Gothic" panose="020B0502020202020204" pitchFamily="34" charset="0"/>
              </a:rPr>
              <a:t> di governance </a:t>
            </a:r>
            <a:r>
              <a:rPr lang="en-US" sz="1600" b="0" dirty="0" err="1">
                <a:solidFill>
                  <a:srgbClr val="000000">
                    <a:lumMod val="50000"/>
                    <a:lumOff val="50000"/>
                  </a:srgbClr>
                </a:solidFill>
                <a:latin typeface="Century Gothic" panose="020B0502020202020204" pitchFamily="34" charset="0"/>
              </a:rPr>
              <a:t>contemporaneamente</a:t>
            </a:r>
            <a:endParaRPr lang="en-US" sz="1600" b="0" dirty="0">
              <a:solidFill>
                <a:srgbClr val="000000">
                  <a:lumMod val="50000"/>
                  <a:lumOff val="50000"/>
                </a:srgbClr>
              </a:solidFill>
              <a:latin typeface="Century Gothic" panose="020B0502020202020204" pitchFamily="34" charset="0"/>
            </a:endParaRPr>
          </a:p>
          <a:p>
            <a:pPr marL="271463" lvl="0" indent="-263525" defTabSz="457200"/>
            <a:endParaRPr lang="en-US" sz="1000" b="0" dirty="0">
              <a:latin typeface="Century Gothic" panose="020B0502020202020204" pitchFamily="34" charset="0"/>
            </a:endParaRPr>
          </a:p>
          <a:p>
            <a:pPr marL="271463" lvl="0" indent="-263525" defTabSz="457200"/>
            <a:r>
              <a:rPr lang="en-US" sz="1600" b="0" dirty="0" err="1">
                <a:latin typeface="Century Gothic" panose="020B0502020202020204" pitchFamily="34" charset="0"/>
              </a:rPr>
              <a:t>Approccio</a:t>
            </a:r>
            <a:r>
              <a:rPr lang="en-US" sz="1600" b="0" dirty="0">
                <a:latin typeface="Century Gothic" panose="020B0502020202020204" pitchFamily="34" charset="0"/>
              </a:rPr>
              <a:t> </a:t>
            </a:r>
            <a:r>
              <a:rPr lang="en-US" sz="1600" b="0" dirty="0" err="1">
                <a:latin typeface="Century Gothic" panose="020B0502020202020204" pitchFamily="34" charset="0"/>
              </a:rPr>
              <a:t>partecipativo</a:t>
            </a:r>
            <a:r>
              <a:rPr lang="en-US" sz="1600" b="0" dirty="0">
                <a:latin typeface="Century Gothic" panose="020B0502020202020204" pitchFamily="34" charset="0"/>
              </a:rPr>
              <a:t> </a:t>
            </a:r>
            <a:r>
              <a:rPr lang="en-US" sz="1600" b="0" dirty="0">
                <a:solidFill>
                  <a:srgbClr val="000000">
                    <a:lumMod val="50000"/>
                    <a:lumOff val="50000"/>
                  </a:srgbClr>
                </a:solidFill>
                <a:latin typeface="Century Gothic" panose="020B0502020202020204" pitchFamily="34" charset="0"/>
              </a:rPr>
              <a:t>&gt; </a:t>
            </a:r>
            <a:r>
              <a:rPr lang="en-US" sz="1600" b="0" dirty="0" err="1">
                <a:solidFill>
                  <a:srgbClr val="000000">
                    <a:lumMod val="50000"/>
                    <a:lumOff val="50000"/>
                  </a:srgbClr>
                </a:solidFill>
                <a:latin typeface="Century Gothic" panose="020B0502020202020204" pitchFamily="34" charset="0"/>
              </a:rPr>
              <a:t>coinvolgimento</a:t>
            </a:r>
            <a:r>
              <a:rPr lang="en-US" sz="1600" b="0" dirty="0">
                <a:solidFill>
                  <a:srgbClr val="000000">
                    <a:lumMod val="50000"/>
                    <a:lumOff val="50000"/>
                  </a:srgbClr>
                </a:solidFill>
                <a:latin typeface="Century Gothic" panose="020B0502020202020204" pitchFamily="34" charset="0"/>
              </a:rPr>
              <a:t> di </a:t>
            </a:r>
            <a:r>
              <a:rPr lang="en-US" sz="1600" b="0" dirty="0" err="1">
                <a:solidFill>
                  <a:srgbClr val="000000">
                    <a:lumMod val="50000"/>
                    <a:lumOff val="50000"/>
                  </a:srgbClr>
                </a:solidFill>
                <a:latin typeface="Century Gothic" panose="020B0502020202020204" pitchFamily="34" charset="0"/>
              </a:rPr>
              <a:t>tutti</a:t>
            </a:r>
            <a:r>
              <a:rPr lang="en-US" sz="1600" b="0" dirty="0">
                <a:solidFill>
                  <a:srgbClr val="000000">
                    <a:lumMod val="50000"/>
                    <a:lumOff val="50000"/>
                  </a:srgbClr>
                </a:solidFill>
                <a:latin typeface="Century Gothic" panose="020B0502020202020204" pitchFamily="34" charset="0"/>
              </a:rPr>
              <a:t> </a:t>
            </a:r>
            <a:r>
              <a:rPr lang="en-US" sz="1600" b="0" dirty="0" err="1">
                <a:solidFill>
                  <a:srgbClr val="000000">
                    <a:lumMod val="50000"/>
                    <a:lumOff val="50000"/>
                  </a:srgbClr>
                </a:solidFill>
                <a:latin typeface="Century Gothic" panose="020B0502020202020204" pitchFamily="34" charset="0"/>
              </a:rPr>
              <a:t>gli</a:t>
            </a:r>
            <a:r>
              <a:rPr lang="en-US" sz="1600" b="0" dirty="0">
                <a:solidFill>
                  <a:srgbClr val="000000">
                    <a:lumMod val="50000"/>
                    <a:lumOff val="50000"/>
                  </a:srgbClr>
                </a:solidFill>
                <a:latin typeface="Century Gothic" panose="020B0502020202020204" pitchFamily="34" charset="0"/>
              </a:rPr>
              <a:t> stakeholder </a:t>
            </a:r>
            <a:r>
              <a:rPr lang="en-US" sz="1600" b="0" dirty="0" err="1">
                <a:solidFill>
                  <a:srgbClr val="000000">
                    <a:lumMod val="50000"/>
                    <a:lumOff val="50000"/>
                  </a:srgbClr>
                </a:solidFill>
                <a:latin typeface="Century Gothic" panose="020B0502020202020204" pitchFamily="34" charset="0"/>
              </a:rPr>
              <a:t>locali</a:t>
            </a:r>
            <a:endParaRPr lang="en-US" sz="1600" b="0" dirty="0">
              <a:solidFill>
                <a:srgbClr val="000000">
                  <a:lumMod val="50000"/>
                  <a:lumOff val="50000"/>
                </a:srgbClr>
              </a:solidFill>
              <a:latin typeface="Century Gothic" panose="020B0502020202020204" pitchFamily="34" charset="0"/>
            </a:endParaRPr>
          </a:p>
          <a:p>
            <a:pPr marL="7938" lvl="0" indent="0" defTabSz="457200">
              <a:buNone/>
            </a:pPr>
            <a:endParaRPr lang="en-US" sz="1000" b="0" dirty="0">
              <a:latin typeface="Century Gothic" panose="020B0502020202020204" pitchFamily="34" charset="0"/>
            </a:endParaRPr>
          </a:p>
          <a:p>
            <a:pPr marL="271463" lvl="0" indent="-263525" defTabSz="457200"/>
            <a:r>
              <a:rPr lang="en-US" sz="1600" b="0" dirty="0" err="1">
                <a:latin typeface="Century Gothic" panose="020B0502020202020204" pitchFamily="34" charset="0"/>
              </a:rPr>
              <a:t>Scambio</a:t>
            </a:r>
            <a:r>
              <a:rPr lang="en-US" sz="1600" b="0" dirty="0">
                <a:latin typeface="Century Gothic" panose="020B0502020202020204" pitchFamily="34" charset="0"/>
              </a:rPr>
              <a:t> </a:t>
            </a:r>
            <a:r>
              <a:rPr lang="en-US" sz="1600" b="0" dirty="0" err="1">
                <a:latin typeface="Century Gothic" panose="020B0502020202020204" pitchFamily="34" charset="0"/>
              </a:rPr>
              <a:t>transnazionale</a:t>
            </a:r>
            <a:r>
              <a:rPr lang="en-US" sz="1600" b="0" dirty="0">
                <a:latin typeface="Century Gothic" panose="020B0502020202020204" pitchFamily="34" charset="0"/>
              </a:rPr>
              <a:t> </a:t>
            </a:r>
            <a:r>
              <a:rPr lang="en-US" sz="1600" b="0" dirty="0">
                <a:solidFill>
                  <a:srgbClr val="000000">
                    <a:lumMod val="50000"/>
                    <a:lumOff val="50000"/>
                  </a:srgbClr>
                </a:solidFill>
                <a:latin typeface="Century Gothic" panose="020B0502020202020204" pitchFamily="34" charset="0"/>
              </a:rPr>
              <a:t>&gt; </a:t>
            </a:r>
            <a:r>
              <a:rPr lang="en-US" sz="1600" b="0" dirty="0" err="1">
                <a:solidFill>
                  <a:srgbClr val="000000">
                    <a:lumMod val="50000"/>
                    <a:lumOff val="50000"/>
                  </a:srgbClr>
                </a:solidFill>
                <a:latin typeface="Century Gothic" panose="020B0502020202020204" pitchFamily="34" charset="0"/>
              </a:rPr>
              <a:t>apprendimento</a:t>
            </a:r>
            <a:r>
              <a:rPr lang="en-US" sz="1600" b="0" dirty="0">
                <a:solidFill>
                  <a:srgbClr val="000000">
                    <a:lumMod val="50000"/>
                    <a:lumOff val="50000"/>
                  </a:srgbClr>
                </a:solidFill>
                <a:latin typeface="Century Gothic" panose="020B0502020202020204" pitchFamily="34" charset="0"/>
              </a:rPr>
              <a:t> da </a:t>
            </a:r>
            <a:r>
              <a:rPr lang="en-US" sz="1600" b="0" dirty="0" err="1">
                <a:solidFill>
                  <a:srgbClr val="000000">
                    <a:lumMod val="50000"/>
                    <a:lumOff val="50000"/>
                  </a:srgbClr>
                </a:solidFill>
                <a:latin typeface="Century Gothic" panose="020B0502020202020204" pitchFamily="34" charset="0"/>
              </a:rPr>
              <a:t>colleghi</a:t>
            </a:r>
            <a:r>
              <a:rPr lang="en-US" sz="1600" b="0" dirty="0">
                <a:solidFill>
                  <a:srgbClr val="000000">
                    <a:lumMod val="50000"/>
                    <a:lumOff val="50000"/>
                  </a:srgbClr>
                </a:solidFill>
                <a:latin typeface="Century Gothic" panose="020B0502020202020204" pitchFamily="34" charset="0"/>
              </a:rPr>
              <a:t> </a:t>
            </a:r>
            <a:r>
              <a:rPr lang="en-US" sz="1600" b="0" dirty="0" err="1">
                <a:solidFill>
                  <a:srgbClr val="000000">
                    <a:lumMod val="50000"/>
                    <a:lumOff val="50000"/>
                  </a:srgbClr>
                </a:solidFill>
                <a:latin typeface="Century Gothic" panose="020B0502020202020204" pitchFamily="34" charset="0"/>
              </a:rPr>
              <a:t>europei</a:t>
            </a:r>
            <a:endParaRPr lang="en-US" sz="1600" b="0" dirty="0">
              <a:solidFill>
                <a:srgbClr val="000000">
                  <a:lumMod val="50000"/>
                  <a:lumOff val="50000"/>
                </a:srgbClr>
              </a:solidFill>
              <a:latin typeface="Century Gothic" panose="020B0502020202020204" pitchFamily="34" charset="0"/>
            </a:endParaRPr>
          </a:p>
          <a:p>
            <a:pPr marL="7938" lvl="0" indent="0" defTabSz="457200">
              <a:buNone/>
            </a:pPr>
            <a:endParaRPr lang="en-US" sz="1000" b="0" dirty="0">
              <a:latin typeface="Century Gothic" panose="020B0502020202020204" pitchFamily="34" charset="0"/>
            </a:endParaRPr>
          </a:p>
          <a:p>
            <a:pPr marL="271463" lvl="0" indent="-263525" defTabSz="457200"/>
            <a:r>
              <a:rPr lang="en-US" sz="1600" b="0" dirty="0" err="1">
                <a:latin typeface="Century Gothic" panose="020B0502020202020204" pitchFamily="34" charset="0"/>
              </a:rPr>
              <a:t>Esperti</a:t>
            </a:r>
            <a:r>
              <a:rPr lang="en-US" sz="1600" b="0" dirty="0">
                <a:latin typeface="Century Gothic" panose="020B0502020202020204" pitchFamily="34" charset="0"/>
              </a:rPr>
              <a:t> </a:t>
            </a:r>
            <a:r>
              <a:rPr lang="en-US" sz="1600" b="0" dirty="0">
                <a:solidFill>
                  <a:srgbClr val="000000">
                    <a:lumMod val="50000"/>
                    <a:lumOff val="50000"/>
                  </a:srgbClr>
                </a:solidFill>
                <a:latin typeface="Century Gothic" panose="020B0502020202020204" pitchFamily="34" charset="0"/>
              </a:rPr>
              <a:t>&gt; </a:t>
            </a:r>
            <a:r>
              <a:rPr lang="en-US" sz="1600" b="0" dirty="0" err="1">
                <a:solidFill>
                  <a:srgbClr val="000000">
                    <a:lumMod val="50000"/>
                    <a:lumOff val="50000"/>
                  </a:srgbClr>
                </a:solidFill>
                <a:latin typeface="Century Gothic" panose="020B0502020202020204" pitchFamily="34" charset="0"/>
              </a:rPr>
              <a:t>supporto</a:t>
            </a:r>
            <a:r>
              <a:rPr lang="en-US" sz="1600" b="0" dirty="0">
                <a:solidFill>
                  <a:srgbClr val="000000">
                    <a:lumMod val="50000"/>
                    <a:lumOff val="50000"/>
                  </a:srgbClr>
                </a:solidFill>
                <a:latin typeface="Century Gothic" panose="020B0502020202020204" pitchFamily="34" charset="0"/>
              </a:rPr>
              <a:t> </a:t>
            </a:r>
            <a:r>
              <a:rPr lang="en-US" sz="1600" b="0" dirty="0" err="1">
                <a:solidFill>
                  <a:srgbClr val="000000">
                    <a:lumMod val="50000"/>
                    <a:lumOff val="50000"/>
                  </a:srgbClr>
                </a:solidFill>
                <a:latin typeface="Century Gothic" panose="020B0502020202020204" pitchFamily="34" charset="0"/>
              </a:rPr>
              <a:t>specifico</a:t>
            </a:r>
            <a:r>
              <a:rPr lang="en-US" sz="1600" b="0" dirty="0">
                <a:solidFill>
                  <a:srgbClr val="000000">
                    <a:lumMod val="50000"/>
                    <a:lumOff val="50000"/>
                  </a:srgbClr>
                </a:solidFill>
                <a:latin typeface="Century Gothic" panose="020B0502020202020204" pitchFamily="34" charset="0"/>
              </a:rPr>
              <a:t> per </a:t>
            </a:r>
            <a:r>
              <a:rPr lang="en-US" sz="1600" b="0" dirty="0" err="1">
                <a:solidFill>
                  <a:srgbClr val="000000">
                    <a:lumMod val="50000"/>
                    <a:lumOff val="50000"/>
                  </a:srgbClr>
                </a:solidFill>
                <a:latin typeface="Century Gothic" panose="020B0502020202020204" pitchFamily="34" charset="0"/>
              </a:rPr>
              <a:t>ogni</a:t>
            </a:r>
            <a:r>
              <a:rPr lang="en-US" sz="1600" b="0" dirty="0">
                <a:solidFill>
                  <a:srgbClr val="000000">
                    <a:lumMod val="50000"/>
                    <a:lumOff val="50000"/>
                  </a:srgbClr>
                </a:solidFill>
                <a:latin typeface="Century Gothic" panose="020B0502020202020204" pitchFamily="34" charset="0"/>
              </a:rPr>
              <a:t> </a:t>
            </a:r>
            <a:r>
              <a:rPr lang="en-US" sz="1600" b="0" dirty="0" err="1">
                <a:solidFill>
                  <a:srgbClr val="000000">
                    <a:lumMod val="50000"/>
                    <a:lumOff val="50000"/>
                  </a:srgbClr>
                </a:solidFill>
                <a:latin typeface="Century Gothic" panose="020B0502020202020204" pitchFamily="34" charset="0"/>
              </a:rPr>
              <a:t>tipologia</a:t>
            </a:r>
            <a:r>
              <a:rPr lang="en-US" sz="1600" b="0" dirty="0">
                <a:solidFill>
                  <a:srgbClr val="000000">
                    <a:lumMod val="50000"/>
                    <a:lumOff val="50000"/>
                  </a:srgbClr>
                </a:solidFill>
                <a:latin typeface="Century Gothic" panose="020B0502020202020204" pitchFamily="34" charset="0"/>
              </a:rPr>
              <a:t> di rete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7EC0D4-C4D4-784B-B144-181491B88AD4}" type="slidenum">
              <a:rPr lang="fr-FR" smtClean="0"/>
              <a:pPr/>
              <a:t>4</a:t>
            </a:fld>
            <a:endParaRPr lang="fr-FR" dirty="0"/>
          </a:p>
        </p:txBody>
      </p:sp>
      <p:sp>
        <p:nvSpPr>
          <p:cNvPr id="6" name="Titre 6"/>
          <p:cNvSpPr txBox="1">
            <a:spLocks/>
          </p:cNvSpPr>
          <p:nvPr/>
        </p:nvSpPr>
        <p:spPr>
          <a:xfrm>
            <a:off x="346771" y="1127898"/>
            <a:ext cx="7794172" cy="800219"/>
          </a:xfrm>
          <a:prstGeom prst="rect">
            <a:avLst/>
          </a:prstGeom>
        </p:spPr>
        <p:txBody>
          <a:bodyPr vert="horz" wrap="square" lIns="288000" tIns="0" rIns="0" bIns="0" rtlCol="0" anchor="b" anchorCtr="0">
            <a:sp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F08B27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9600">
                <a:solidFill>
                  <a:srgbClr val="FFFFFF"/>
                </a:solidFill>
                <a:latin typeface="DIN-LightAlternate" charset="0"/>
                <a:ea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9600">
                <a:solidFill>
                  <a:srgbClr val="FFFFFF"/>
                </a:solidFill>
                <a:latin typeface="DIN-LightAlternate" charset="0"/>
                <a:ea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9600">
                <a:solidFill>
                  <a:srgbClr val="FFFFFF"/>
                </a:solidFill>
                <a:latin typeface="DIN-LightAlternate" charset="0"/>
                <a:ea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9600">
                <a:solidFill>
                  <a:srgbClr val="FFFFFF"/>
                </a:solidFill>
                <a:latin typeface="DIN-LightAlternate" charset="0"/>
                <a:ea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9600">
                <a:solidFill>
                  <a:srgbClr val="FFFFFF"/>
                </a:solidFill>
                <a:latin typeface="DIN-LightAlternate" charset="0"/>
                <a:ea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9600">
                <a:solidFill>
                  <a:srgbClr val="FFFFFF"/>
                </a:solidFill>
                <a:latin typeface="DIN-LightAlternate" charset="0"/>
                <a:ea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9600">
                <a:solidFill>
                  <a:srgbClr val="FFFFFF"/>
                </a:solidFill>
                <a:latin typeface="DIN-LightAlternate" charset="0"/>
                <a:ea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9600">
                <a:solidFill>
                  <a:srgbClr val="FFFFFF"/>
                </a:solidFill>
                <a:latin typeface="DIN-LightAlternate" charset="0"/>
                <a:ea typeface="ＭＳ Ｐゴシック" charset="0"/>
              </a:defRPr>
            </a:lvl9pPr>
          </a:lstStyle>
          <a:p>
            <a:pPr algn="ctr"/>
            <a:r>
              <a:rPr lang="en-GB" sz="2800" b="0" dirty="0" err="1">
                <a:solidFill>
                  <a:srgbClr val="C4007B"/>
                </a:solidFill>
                <a:latin typeface="Century Gothic" panose="020B0502020202020204" pitchFamily="34" charset="0"/>
              </a:rPr>
              <a:t>Risposte</a:t>
            </a:r>
            <a:r>
              <a:rPr lang="en-GB" sz="2800" b="0" dirty="0">
                <a:solidFill>
                  <a:srgbClr val="C4007B"/>
                </a:solidFill>
                <a:latin typeface="Century Gothic" panose="020B0502020202020204" pitchFamily="34" charset="0"/>
              </a:rPr>
              <a:t> </a:t>
            </a:r>
            <a:r>
              <a:rPr lang="en-GB" sz="2800" b="0" dirty="0" err="1">
                <a:solidFill>
                  <a:srgbClr val="C4007B"/>
                </a:solidFill>
                <a:latin typeface="Century Gothic" panose="020B0502020202020204" pitchFamily="34" charset="0"/>
              </a:rPr>
              <a:t>su</a:t>
            </a:r>
            <a:r>
              <a:rPr lang="en-GB" sz="2800" b="0" dirty="0">
                <a:solidFill>
                  <a:srgbClr val="C4007B"/>
                </a:solidFill>
                <a:latin typeface="Century Gothic" panose="020B0502020202020204" pitchFamily="34" charset="0"/>
              </a:rPr>
              <a:t> </a:t>
            </a:r>
            <a:r>
              <a:rPr lang="en-GB" sz="2800" b="0" dirty="0" err="1">
                <a:solidFill>
                  <a:srgbClr val="C4007B"/>
                </a:solidFill>
                <a:latin typeface="Century Gothic" panose="020B0502020202020204" pitchFamily="34" charset="0"/>
              </a:rPr>
              <a:t>misura</a:t>
            </a:r>
            <a:r>
              <a:rPr lang="en-GB" sz="2800" b="0" dirty="0">
                <a:solidFill>
                  <a:srgbClr val="C4007B"/>
                </a:solidFill>
                <a:latin typeface="Century Gothic" panose="020B0502020202020204" pitchFamily="34" charset="0"/>
              </a:rPr>
              <a:t> </a:t>
            </a:r>
            <a:r>
              <a:rPr lang="en-GB" sz="2800" b="0" dirty="0" err="1">
                <a:solidFill>
                  <a:srgbClr val="C4007B"/>
                </a:solidFill>
                <a:latin typeface="Century Gothic" panose="020B0502020202020204" pitchFamily="34" charset="0"/>
              </a:rPr>
              <a:t>delle</a:t>
            </a:r>
            <a:r>
              <a:rPr lang="en-GB" sz="2800" b="0" dirty="0">
                <a:solidFill>
                  <a:srgbClr val="C4007B"/>
                </a:solidFill>
                <a:latin typeface="Century Gothic" panose="020B0502020202020204" pitchFamily="34" charset="0"/>
              </a:rPr>
              <a:t> </a:t>
            </a:r>
            <a:r>
              <a:rPr lang="en-GB" sz="2800" b="0" dirty="0" err="1">
                <a:solidFill>
                  <a:srgbClr val="C4007B"/>
                </a:solidFill>
                <a:latin typeface="Century Gothic" panose="020B0502020202020204" pitchFamily="34" charset="0"/>
              </a:rPr>
              <a:t>esigenze</a:t>
            </a:r>
            <a:r>
              <a:rPr lang="en-GB" sz="2800" b="0" dirty="0">
                <a:solidFill>
                  <a:srgbClr val="C4007B"/>
                </a:solidFill>
                <a:latin typeface="Century Gothic" panose="020B0502020202020204" pitchFamily="34" charset="0"/>
              </a:rPr>
              <a:t> </a:t>
            </a:r>
            <a:r>
              <a:rPr lang="en-GB" sz="2800" b="0" dirty="0" err="1">
                <a:solidFill>
                  <a:srgbClr val="C4007B"/>
                </a:solidFill>
                <a:latin typeface="Century Gothic" panose="020B0502020202020204" pitchFamily="34" charset="0"/>
              </a:rPr>
              <a:t>delle</a:t>
            </a:r>
            <a:r>
              <a:rPr lang="en-GB" sz="2800" b="0" dirty="0">
                <a:solidFill>
                  <a:srgbClr val="C4007B"/>
                </a:solidFill>
                <a:latin typeface="Century Gothic" panose="020B0502020202020204" pitchFamily="34" charset="0"/>
              </a:rPr>
              <a:t> </a:t>
            </a:r>
            <a:r>
              <a:rPr lang="en-GB" sz="2800" b="0" dirty="0" err="1">
                <a:solidFill>
                  <a:srgbClr val="C4007B"/>
                </a:solidFill>
                <a:latin typeface="Century Gothic" panose="020B0502020202020204" pitchFamily="34" charset="0"/>
              </a:rPr>
              <a:t>città</a:t>
            </a:r>
            <a:br>
              <a:rPr lang="en-GB" sz="1600" b="0" dirty="0">
                <a:solidFill>
                  <a:srgbClr val="C4007B"/>
                </a:solidFill>
                <a:latin typeface="Century Gothic" panose="020B0502020202020204" pitchFamily="34" charset="0"/>
              </a:rPr>
            </a:br>
            <a:r>
              <a:rPr lang="en-GB" sz="2400" b="0" dirty="0">
                <a:solidFill>
                  <a:srgbClr val="35B2B8"/>
                </a:solidFill>
                <a:latin typeface="Century Gothic" panose="020B0502020202020204" pitchFamily="34" charset="0"/>
              </a:rPr>
              <a:t>con </a:t>
            </a:r>
            <a:r>
              <a:rPr lang="en-GB" sz="2400" b="0" dirty="0" err="1">
                <a:solidFill>
                  <a:srgbClr val="35B2B8"/>
                </a:solidFill>
                <a:latin typeface="Century Gothic" panose="020B0502020202020204" pitchFamily="34" charset="0"/>
              </a:rPr>
              <a:t>il</a:t>
            </a:r>
            <a:r>
              <a:rPr lang="en-GB" sz="2400" b="0" dirty="0">
                <a:solidFill>
                  <a:srgbClr val="35B2B8"/>
                </a:solidFill>
                <a:latin typeface="Century Gothic" panose="020B0502020202020204" pitchFamily="34" charset="0"/>
              </a:rPr>
              <a:t> </a:t>
            </a:r>
            <a:r>
              <a:rPr lang="en-GB" sz="2400" b="0" dirty="0" err="1">
                <a:solidFill>
                  <a:srgbClr val="35B2B8"/>
                </a:solidFill>
                <a:latin typeface="Century Gothic" panose="020B0502020202020204" pitchFamily="34" charset="0"/>
              </a:rPr>
              <a:t>Metodo</a:t>
            </a:r>
            <a:r>
              <a:rPr lang="en-GB" sz="2400" b="0" dirty="0">
                <a:solidFill>
                  <a:srgbClr val="35B2B8"/>
                </a:solidFill>
                <a:latin typeface="Century Gothic" panose="020B0502020202020204" pitchFamily="34" charset="0"/>
              </a:rPr>
              <a:t> URBACT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295279" y="2079601"/>
            <a:ext cx="8418555" cy="276999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fr-FR" sz="1200" dirty="0" err="1">
                <a:solidFill>
                  <a:srgbClr val="E4843B"/>
                </a:solidFill>
                <a:latin typeface="Comic Sans MS" panose="030F0702030302020204" pitchFamily="66" charset="0"/>
                <a:ea typeface="ＭＳ Ｐゴシック" charset="0"/>
              </a:rPr>
              <a:t>Integrato</a:t>
            </a:r>
            <a:r>
              <a:rPr lang="fr-FR" sz="1200" dirty="0">
                <a:solidFill>
                  <a:srgbClr val="E4843B"/>
                </a:solidFill>
                <a:latin typeface="Comic Sans MS" panose="030F0702030302020204" pitchFamily="66" charset="0"/>
                <a:ea typeface="ＭＳ Ｐゴシック" charset="0"/>
              </a:rPr>
              <a:t> </a:t>
            </a:r>
            <a:r>
              <a:rPr lang="fr-FR" sz="1200" dirty="0">
                <a:solidFill>
                  <a:srgbClr val="000000"/>
                </a:solidFill>
                <a:latin typeface="Comic Sans MS" panose="030F0702030302020204" pitchFamily="66" charset="0"/>
                <a:ea typeface="ＭＳ Ｐゴシック" charset="0"/>
              </a:rPr>
              <a:t>+</a:t>
            </a:r>
            <a:r>
              <a:rPr lang="fr-FR" sz="1200" dirty="0">
                <a:solidFill>
                  <a:srgbClr val="E4843B"/>
                </a:solidFill>
                <a:latin typeface="Comic Sans MS" panose="030F0702030302020204" pitchFamily="66" charset="0"/>
                <a:ea typeface="ＭＳ Ｐゴシック" charset="0"/>
              </a:rPr>
              <a:t> </a:t>
            </a:r>
            <a:r>
              <a:rPr lang="fr-FR" sz="1200" dirty="0" err="1">
                <a:solidFill>
                  <a:srgbClr val="E4843B"/>
                </a:solidFill>
                <a:latin typeface="Comic Sans MS" panose="030F0702030302020204" pitchFamily="66" charset="0"/>
                <a:ea typeface="ＭＳ Ｐゴシック" charset="0"/>
              </a:rPr>
              <a:t>Partecipativo</a:t>
            </a:r>
            <a:r>
              <a:rPr lang="fr-FR" sz="1200" dirty="0">
                <a:solidFill>
                  <a:srgbClr val="000000"/>
                </a:solidFill>
                <a:latin typeface="Comic Sans MS" panose="030F0702030302020204" pitchFamily="66" charset="0"/>
                <a:ea typeface="ＭＳ Ｐゴシック" charset="0"/>
              </a:rPr>
              <a:t>+</a:t>
            </a:r>
            <a:r>
              <a:rPr lang="fr-FR" sz="1200" dirty="0">
                <a:solidFill>
                  <a:srgbClr val="E4843B"/>
                </a:solidFill>
                <a:latin typeface="Comic Sans MS" panose="030F0702030302020204" pitchFamily="66" charset="0"/>
                <a:ea typeface="ＭＳ Ｐゴシック" charset="0"/>
              </a:rPr>
              <a:t> </a:t>
            </a:r>
            <a:r>
              <a:rPr lang="fr-FR" sz="1200" dirty="0" err="1">
                <a:solidFill>
                  <a:srgbClr val="E4843B"/>
                </a:solidFill>
                <a:latin typeface="Comic Sans MS" panose="030F0702030302020204" pitchFamily="66" charset="0"/>
                <a:ea typeface="ＭＳ Ｐゴシック" charset="0"/>
              </a:rPr>
              <a:t>Scambio</a:t>
            </a:r>
            <a:r>
              <a:rPr lang="fr-FR" sz="1200" dirty="0">
                <a:solidFill>
                  <a:srgbClr val="E4843B"/>
                </a:solidFill>
                <a:latin typeface="Comic Sans MS" panose="030F0702030302020204" pitchFamily="66" charset="0"/>
                <a:ea typeface="ＭＳ Ｐゴシック" charset="0"/>
              </a:rPr>
              <a:t> </a:t>
            </a:r>
            <a:r>
              <a:rPr lang="fr-FR" sz="1200" dirty="0" err="1">
                <a:solidFill>
                  <a:srgbClr val="E4843B"/>
                </a:solidFill>
                <a:latin typeface="Comic Sans MS" panose="030F0702030302020204" pitchFamily="66" charset="0"/>
                <a:ea typeface="ＭＳ Ｐゴシック" charset="0"/>
              </a:rPr>
              <a:t>transnazionale</a:t>
            </a:r>
            <a:r>
              <a:rPr lang="fr-FR" sz="1200" dirty="0">
                <a:solidFill>
                  <a:srgbClr val="E4843B"/>
                </a:solidFill>
                <a:latin typeface="Comic Sans MS" panose="030F0702030302020204" pitchFamily="66" charset="0"/>
                <a:ea typeface="ＭＳ Ｐゴシック" charset="0"/>
              </a:rPr>
              <a:t> </a:t>
            </a:r>
            <a:r>
              <a:rPr lang="fr-FR" sz="1200" dirty="0">
                <a:solidFill>
                  <a:srgbClr val="000000"/>
                </a:solidFill>
                <a:latin typeface="Comic Sans MS" panose="030F0702030302020204" pitchFamily="66" charset="0"/>
                <a:ea typeface="ＭＳ Ｐゴシック" charset="0"/>
              </a:rPr>
              <a:t>+</a:t>
            </a:r>
            <a:r>
              <a:rPr lang="fr-FR" sz="1200" dirty="0">
                <a:solidFill>
                  <a:srgbClr val="E4843B"/>
                </a:solidFill>
                <a:latin typeface="Comic Sans MS" panose="030F0702030302020204" pitchFamily="66" charset="0"/>
                <a:ea typeface="ＭＳ Ｐゴシック" charset="0"/>
              </a:rPr>
              <a:t> </a:t>
            </a:r>
            <a:r>
              <a:rPr lang="fr-FR" sz="1200" dirty="0" err="1">
                <a:solidFill>
                  <a:srgbClr val="E4843B"/>
                </a:solidFill>
                <a:latin typeface="Comic Sans MS" panose="030F0702030302020204" pitchFamily="66" charset="0"/>
                <a:ea typeface="ＭＳ Ｐゴシック" charset="0"/>
              </a:rPr>
              <a:t>Esperti</a:t>
            </a:r>
            <a:r>
              <a:rPr lang="fr-FR" sz="1200" dirty="0">
                <a:solidFill>
                  <a:srgbClr val="000000"/>
                </a:solidFill>
                <a:latin typeface="Comic Sans MS" panose="030F0702030302020204" pitchFamily="66" charset="0"/>
                <a:ea typeface="ＭＳ Ｐゴシック" charset="0"/>
              </a:rPr>
              <a:t>=</a:t>
            </a:r>
            <a:r>
              <a:rPr lang="fr-FR" sz="1200" dirty="0">
                <a:solidFill>
                  <a:srgbClr val="E4843B"/>
                </a:solidFill>
                <a:latin typeface="Comic Sans MS" panose="030F0702030302020204" pitchFamily="66" charset="0"/>
                <a:ea typeface="ＭＳ Ｐゴシック" charset="0"/>
              </a:rPr>
              <a:t>  </a:t>
            </a:r>
            <a:r>
              <a:rPr lang="fr-FR" sz="1200" dirty="0" err="1">
                <a:solidFill>
                  <a:srgbClr val="E4843B"/>
                </a:solidFill>
                <a:latin typeface="Comic Sans MS" panose="030F0702030302020204" pitchFamily="66" charset="0"/>
                <a:ea typeface="ＭＳ Ｐゴシック" charset="0"/>
              </a:rPr>
              <a:t>approccio</a:t>
            </a:r>
            <a:r>
              <a:rPr lang="fr-FR" sz="1200" dirty="0">
                <a:solidFill>
                  <a:srgbClr val="E4843B"/>
                </a:solidFill>
                <a:latin typeface="Comic Sans MS" panose="030F0702030302020204" pitchFamily="66" charset="0"/>
                <a:ea typeface="ＭＳ Ｐゴシック" charset="0"/>
              </a:rPr>
              <a:t> URBACT </a:t>
            </a:r>
            <a:r>
              <a:rPr lang="fr-FR" sz="1200" dirty="0" err="1">
                <a:solidFill>
                  <a:srgbClr val="E4843B"/>
                </a:solidFill>
                <a:latin typeface="Comic Sans MS" panose="030F0702030302020204" pitchFamily="66" charset="0"/>
                <a:ea typeface="ＭＳ Ｐゴシック" charset="0"/>
              </a:rPr>
              <a:t>sullo</a:t>
            </a:r>
            <a:r>
              <a:rPr lang="fr-FR" sz="1200" dirty="0">
                <a:solidFill>
                  <a:srgbClr val="E4843B"/>
                </a:solidFill>
                <a:latin typeface="Comic Sans MS" panose="030F0702030302020204" pitchFamily="66" charset="0"/>
                <a:ea typeface="ＭＳ Ｐゴシック" charset="0"/>
              </a:rPr>
              <a:t> </a:t>
            </a:r>
            <a:r>
              <a:rPr lang="fr-FR" sz="1200" dirty="0" err="1">
                <a:solidFill>
                  <a:srgbClr val="E4843B"/>
                </a:solidFill>
                <a:latin typeface="Comic Sans MS" panose="030F0702030302020204" pitchFamily="66" charset="0"/>
                <a:ea typeface="ＭＳ Ｐゴシック" charset="0"/>
              </a:rPr>
              <a:t>Sviluppo</a:t>
            </a:r>
            <a:r>
              <a:rPr lang="fr-FR" sz="1200" dirty="0">
                <a:solidFill>
                  <a:srgbClr val="E4843B"/>
                </a:solidFill>
                <a:latin typeface="Comic Sans MS" panose="030F0702030302020204" pitchFamily="66" charset="0"/>
                <a:ea typeface="ＭＳ Ｐゴシック" charset="0"/>
              </a:rPr>
              <a:t> </a:t>
            </a:r>
            <a:r>
              <a:rPr lang="fr-FR" sz="1200" dirty="0" err="1">
                <a:solidFill>
                  <a:srgbClr val="E4843B"/>
                </a:solidFill>
                <a:latin typeface="Comic Sans MS" panose="030F0702030302020204" pitchFamily="66" charset="0"/>
                <a:ea typeface="ＭＳ Ｐゴシック" charset="0"/>
              </a:rPr>
              <a:t>Urbano</a:t>
            </a:r>
            <a:r>
              <a:rPr lang="fr-FR" sz="1200" dirty="0">
                <a:solidFill>
                  <a:srgbClr val="E4843B"/>
                </a:solidFill>
                <a:latin typeface="Comic Sans MS" panose="030F0702030302020204" pitchFamily="66" charset="0"/>
                <a:ea typeface="ＭＳ Ｐゴシック" charset="0"/>
              </a:rPr>
              <a:t> </a:t>
            </a:r>
            <a:r>
              <a:rPr lang="fr-FR" sz="1200" dirty="0" err="1">
                <a:solidFill>
                  <a:srgbClr val="E4843B"/>
                </a:solidFill>
                <a:latin typeface="Comic Sans MS" panose="030F0702030302020204" pitchFamily="66" charset="0"/>
                <a:ea typeface="ＭＳ Ｐゴシック" charset="0"/>
              </a:rPr>
              <a:t>Sostenibile</a:t>
            </a:r>
            <a:endParaRPr lang="fr-FR" sz="1200" dirty="0">
              <a:solidFill>
                <a:srgbClr val="E4843B"/>
              </a:solidFill>
              <a:latin typeface="Comic Sans MS" panose="030F0702030302020204" pitchFamily="66" charset="0"/>
              <a:ea typeface="ＭＳ Ｐゴシック" charset="0"/>
            </a:endParaRPr>
          </a:p>
        </p:txBody>
      </p:sp>
      <p:pic>
        <p:nvPicPr>
          <p:cNvPr id="8" name="Image 7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3524" y="4714980"/>
            <a:ext cx="1549093" cy="1352797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20006" y="4759056"/>
            <a:ext cx="1285472" cy="1313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138701" y="4741093"/>
            <a:ext cx="1378233" cy="1313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88183" y="4666806"/>
            <a:ext cx="1343430" cy="1400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6860177"/>
      </p:ext>
    </p:extLst>
  </p:cSld>
  <p:clrMapOvr>
    <a:masterClrMapping/>
  </p:clrMapOvr>
  <p:transition spd="slow">
    <p:cov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TextShape 1"/>
          <p:cNvSpPr txBox="1"/>
          <p:nvPr/>
        </p:nvSpPr>
        <p:spPr>
          <a:xfrm>
            <a:off x="522360" y="1583280"/>
            <a:ext cx="7703640" cy="553680"/>
          </a:xfrm>
          <a:prstGeom prst="rect">
            <a:avLst/>
          </a:prstGeom>
          <a:noFill/>
          <a:ln w="0">
            <a:noFill/>
          </a:ln>
        </p:spPr>
        <p:txBody>
          <a:bodyPr lIns="288000" tIns="0" rIns="0" bIns="0" anchor="b">
            <a:noAutofit/>
          </a:bodyPr>
          <a:lstStyle/>
          <a:p>
            <a:pPr>
              <a:lnSpc>
                <a:spcPct val="100000"/>
              </a:lnSpc>
            </a:pPr>
            <a:r>
              <a:rPr lang="en-US" sz="3600" b="1" strike="noStrike" spc="-1">
                <a:solidFill>
                  <a:srgbClr val="216CA2"/>
                </a:solidFill>
                <a:latin typeface="Century Gothic"/>
                <a:ea typeface="Century Gothic"/>
              </a:rPr>
              <a:t>URBACT III in Italia</a:t>
            </a:r>
            <a:endParaRPr lang="fr-FR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6" name="TextShape 2"/>
          <p:cNvSpPr txBox="1"/>
          <p:nvPr/>
        </p:nvSpPr>
        <p:spPr>
          <a:xfrm>
            <a:off x="529200" y="2546280"/>
            <a:ext cx="4503960" cy="3186359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>
            <a:noAutofit/>
          </a:bodyPr>
          <a:lstStyle/>
          <a:p>
            <a:pPr marL="271440" indent="-263160">
              <a:lnSpc>
                <a:spcPct val="100000"/>
              </a:lnSpc>
              <a:spcBef>
                <a:spcPts val="400"/>
              </a:spcBef>
              <a:buSzPct val="100000"/>
              <a:buBlip>
                <a:blip r:embed="rId2"/>
              </a:buBlip>
            </a:pPr>
            <a:r>
              <a:rPr lang="it-IT" sz="2000" b="0" strike="noStrike" spc="-1">
                <a:solidFill>
                  <a:srgbClr val="878375"/>
                </a:solidFill>
                <a:latin typeface="Century Gothic"/>
                <a:ea typeface="Arial"/>
              </a:rPr>
              <a:t>Tutti i livelli urbani del nostro paese rappresentati nei network URBACT</a:t>
            </a:r>
            <a:endParaRPr lang="fr-FR" sz="2000" b="1" strike="noStrike" spc="-1">
              <a:solidFill>
                <a:srgbClr val="878375"/>
              </a:solidFill>
              <a:latin typeface="Arial"/>
            </a:endParaRPr>
          </a:p>
          <a:p>
            <a:pPr marL="271440" indent="-263160">
              <a:lnSpc>
                <a:spcPct val="100000"/>
              </a:lnSpc>
              <a:spcBef>
                <a:spcPts val="400"/>
              </a:spcBef>
              <a:buSzPct val="100000"/>
              <a:buBlip>
                <a:blip r:embed="rId2"/>
              </a:buBlip>
            </a:pPr>
            <a:r>
              <a:rPr lang="it-IT" sz="2000" b="0" strike="noStrike" spc="-1">
                <a:solidFill>
                  <a:srgbClr val="878375"/>
                </a:solidFill>
                <a:latin typeface="Century Gothic"/>
                <a:ea typeface="Arial"/>
              </a:rPr>
              <a:t>Temi e approcci innovativi sugli aspetti più importanti del dibattito urbano europeo nelle Call del 2014-2020</a:t>
            </a:r>
            <a:endParaRPr lang="fr-FR" sz="2000" b="1" strike="noStrike" spc="-1">
              <a:solidFill>
                <a:srgbClr val="878375"/>
              </a:solidFill>
              <a:latin typeface="Arial"/>
            </a:endParaRPr>
          </a:p>
          <a:p>
            <a:pPr marL="271440" indent="-263160">
              <a:lnSpc>
                <a:spcPct val="100000"/>
              </a:lnSpc>
              <a:spcBef>
                <a:spcPts val="400"/>
              </a:spcBef>
              <a:buSzPct val="100000"/>
              <a:buBlip>
                <a:blip r:embed="rId2"/>
              </a:buBlip>
            </a:pPr>
            <a:r>
              <a:rPr lang="it-IT" sz="2000" b="0" strike="noStrike" spc="-1">
                <a:solidFill>
                  <a:srgbClr val="878375"/>
                </a:solidFill>
                <a:latin typeface="Century Gothic"/>
                <a:ea typeface="Arial"/>
              </a:rPr>
              <a:t>Oltre 1000 attori coinvolti in partnership locali per la co-produzione di Piani integrati d’azione locale </a:t>
            </a:r>
            <a:endParaRPr lang="fr-FR" sz="2000" b="1" strike="noStrike" spc="-1">
              <a:solidFill>
                <a:srgbClr val="878375"/>
              </a:solidFill>
              <a:latin typeface="Arial"/>
            </a:endParaRPr>
          </a:p>
          <a:p>
            <a:pPr>
              <a:lnSpc>
                <a:spcPct val="100000"/>
              </a:lnSpc>
              <a:spcBef>
                <a:spcPts val="400"/>
              </a:spcBef>
            </a:pPr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  <p:sp>
        <p:nvSpPr>
          <p:cNvPr id="147" name="TextShape 3"/>
          <p:cNvSpPr txBox="1"/>
          <p:nvPr/>
        </p:nvSpPr>
        <p:spPr>
          <a:xfrm>
            <a:off x="360000" y="6480000"/>
            <a:ext cx="3085920" cy="201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>
            <a:noAutofit/>
          </a:bodyPr>
          <a:lstStyle/>
          <a:p>
            <a:endParaRPr lang="it-IT" sz="2400" b="0" strike="noStrike" spc="-1">
              <a:latin typeface="Times New Roman"/>
            </a:endParaRPr>
          </a:p>
        </p:txBody>
      </p:sp>
      <p:sp>
        <p:nvSpPr>
          <p:cNvPr id="148" name="TextShape 4"/>
          <p:cNvSpPr txBox="1"/>
          <p:nvPr/>
        </p:nvSpPr>
        <p:spPr>
          <a:xfrm>
            <a:off x="8666280" y="6361921"/>
            <a:ext cx="367920" cy="363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fld id="{A6956B56-9B8D-40CE-91A6-32AE2FD73AEC}" type="slidenum">
              <a:rPr lang="fr-FR" sz="1050" b="0" strike="noStrike" spc="-1">
                <a:solidFill>
                  <a:srgbClr val="FFFFFF"/>
                </a:solidFill>
                <a:latin typeface="Calibri"/>
                <a:ea typeface="ＭＳ Ｐゴシック"/>
              </a:rPr>
              <a:t>5</a:t>
            </a:fld>
            <a:endParaRPr lang="it-IT" sz="1050" b="0" strike="noStrike" spc="-1">
              <a:latin typeface="Times New Roman"/>
            </a:endParaRPr>
          </a:p>
        </p:txBody>
      </p:sp>
      <p:pic>
        <p:nvPicPr>
          <p:cNvPr id="149" name="Immagine 5"/>
          <p:cNvPicPr/>
          <p:nvPr/>
        </p:nvPicPr>
        <p:blipFill>
          <a:blip r:embed="rId3"/>
          <a:stretch/>
        </p:blipFill>
        <p:spPr>
          <a:xfrm>
            <a:off x="5033520" y="1738440"/>
            <a:ext cx="4110120" cy="42238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TextShape 1"/>
          <p:cNvSpPr txBox="1"/>
          <p:nvPr/>
        </p:nvSpPr>
        <p:spPr>
          <a:xfrm>
            <a:off x="360000" y="6480000"/>
            <a:ext cx="3085920" cy="201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>
            <a:noAutofit/>
          </a:bodyPr>
          <a:lstStyle/>
          <a:p>
            <a:endParaRPr lang="it-IT" sz="2400" b="0" strike="noStrike" spc="-1">
              <a:latin typeface="Times New Roman"/>
            </a:endParaRPr>
          </a:p>
        </p:txBody>
      </p:sp>
      <p:sp>
        <p:nvSpPr>
          <p:cNvPr id="151" name="TextShape 2"/>
          <p:cNvSpPr txBox="1"/>
          <p:nvPr/>
        </p:nvSpPr>
        <p:spPr>
          <a:xfrm>
            <a:off x="8666280" y="6361921"/>
            <a:ext cx="367920" cy="363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fld id="{B79A26BC-185F-4327-8001-4081EB5B3202}" type="slidenum">
              <a:rPr lang="fr-FR" sz="1050" b="0" strike="noStrike" spc="-1">
                <a:solidFill>
                  <a:srgbClr val="FFFFFF"/>
                </a:solidFill>
                <a:latin typeface="Calibri"/>
                <a:ea typeface="ＭＳ Ｐゴシック"/>
              </a:rPr>
              <a:t>6</a:t>
            </a:fld>
            <a:endParaRPr lang="it-IT" sz="1050" b="0" strike="noStrike" spc="-1">
              <a:latin typeface="Times New Roman"/>
            </a:endParaRPr>
          </a:p>
        </p:txBody>
      </p:sp>
      <p:sp>
        <p:nvSpPr>
          <p:cNvPr id="152" name="TextShape 3"/>
          <p:cNvSpPr txBox="1"/>
          <p:nvPr/>
        </p:nvSpPr>
        <p:spPr>
          <a:xfrm>
            <a:off x="360000" y="1931040"/>
            <a:ext cx="8487360" cy="4218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>
            <a:noAutofit/>
          </a:bodyPr>
          <a:lstStyle/>
          <a:p>
            <a:pPr marL="271440" indent="-263160">
              <a:lnSpc>
                <a:spcPct val="100000"/>
              </a:lnSpc>
              <a:spcBef>
                <a:spcPts val="400"/>
              </a:spcBef>
              <a:buSzPct val="100000"/>
              <a:buBlip>
                <a:blip r:embed="rId2"/>
              </a:buBlip>
            </a:pPr>
            <a:r>
              <a:rPr lang="en-US" sz="2000" b="0" strike="noStrike" spc="-1">
                <a:solidFill>
                  <a:srgbClr val="35B3B8"/>
                </a:solidFill>
                <a:latin typeface="Century Gothic"/>
                <a:ea typeface="Arial"/>
              </a:rPr>
              <a:t>Action Planning Network: </a:t>
            </a:r>
            <a:r>
              <a:rPr lang="it-IT" sz="2000" b="0" strike="noStrike" spc="-1">
                <a:solidFill>
                  <a:srgbClr val="878375"/>
                </a:solidFill>
                <a:latin typeface="Century Gothic"/>
                <a:ea typeface="Arial"/>
              </a:rPr>
              <a:t>per migliorare le capacità delle città di </a:t>
            </a:r>
            <a:r>
              <a:rPr lang="it-IT" sz="2000" b="0" i="1" strike="noStrike" spc="-1">
                <a:solidFill>
                  <a:srgbClr val="878375"/>
                </a:solidFill>
                <a:latin typeface="Century Gothic"/>
                <a:ea typeface="Arial"/>
              </a:rPr>
              <a:t>pianificare</a:t>
            </a:r>
            <a:r>
              <a:rPr lang="it-IT" sz="2000" b="0" strike="noStrike" spc="-1">
                <a:solidFill>
                  <a:srgbClr val="878375"/>
                </a:solidFill>
                <a:latin typeface="Century Gothic"/>
                <a:ea typeface="Arial"/>
              </a:rPr>
              <a:t> politiche/strategie integrate per lo sviluppo urbano sostenibile</a:t>
            </a:r>
            <a:r>
              <a:rPr lang="en-US" sz="2000" b="0" strike="noStrike" spc="-1">
                <a:solidFill>
                  <a:srgbClr val="878375"/>
                </a:solidFill>
                <a:latin typeface="Century Gothic"/>
                <a:ea typeface="Arial"/>
              </a:rPr>
              <a:t>.</a:t>
            </a:r>
            <a:endParaRPr lang="fr-FR" sz="2000" b="1" strike="noStrike" spc="-1">
              <a:solidFill>
                <a:srgbClr val="878375"/>
              </a:solidFill>
              <a:latin typeface="Arial"/>
            </a:endParaRPr>
          </a:p>
          <a:p>
            <a:pPr marL="7920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endParaRPr lang="fr-FR" sz="2000" b="1" strike="noStrike" spc="-1">
              <a:solidFill>
                <a:srgbClr val="878375"/>
              </a:solidFill>
              <a:latin typeface="Arial"/>
            </a:endParaRPr>
          </a:p>
          <a:p>
            <a:pPr marL="271440" indent="-263160">
              <a:lnSpc>
                <a:spcPct val="100000"/>
              </a:lnSpc>
              <a:spcBef>
                <a:spcPts val="400"/>
              </a:spcBef>
              <a:buSzPct val="100000"/>
              <a:buBlip>
                <a:blip r:embed="rId2"/>
              </a:buBlip>
              <a:tabLst>
                <a:tab pos="0" algn="l"/>
              </a:tabLst>
            </a:pPr>
            <a:r>
              <a:rPr lang="en-US" sz="2000" b="0" strike="noStrike" spc="-1">
                <a:solidFill>
                  <a:srgbClr val="35B3B8"/>
                </a:solidFill>
                <a:latin typeface="Century Gothic"/>
                <a:ea typeface="Arial"/>
              </a:rPr>
              <a:t>Implementation Network</a:t>
            </a:r>
            <a:r>
              <a:rPr lang="en-US" sz="2000" b="0" strike="noStrike" spc="-1">
                <a:solidFill>
                  <a:srgbClr val="878375"/>
                </a:solidFill>
                <a:latin typeface="Century Gothic"/>
                <a:ea typeface="Arial"/>
              </a:rPr>
              <a:t>: </a:t>
            </a:r>
            <a:r>
              <a:rPr lang="it-IT" sz="2000" b="0" strike="noStrike" spc="-1">
                <a:solidFill>
                  <a:srgbClr val="878375"/>
                </a:solidFill>
                <a:latin typeface="Century Gothic"/>
                <a:ea typeface="Arial"/>
              </a:rPr>
              <a:t>per migliorare le capacità delle città di </a:t>
            </a:r>
            <a:r>
              <a:rPr lang="it-IT" sz="2000" b="0" i="1" strike="noStrike" spc="-1">
                <a:solidFill>
                  <a:srgbClr val="878375"/>
                </a:solidFill>
                <a:latin typeface="Century Gothic"/>
                <a:ea typeface="Arial"/>
              </a:rPr>
              <a:t>implementare</a:t>
            </a:r>
            <a:r>
              <a:rPr lang="it-IT" sz="2000" b="0" strike="noStrike" spc="-1">
                <a:solidFill>
                  <a:srgbClr val="878375"/>
                </a:solidFill>
                <a:latin typeface="Century Gothic"/>
                <a:ea typeface="Arial"/>
              </a:rPr>
              <a:t> politiche/strategie integrate per lo sviluppo urbano sostenibile</a:t>
            </a:r>
            <a:endParaRPr lang="fr-FR" sz="2000" b="1" strike="noStrike" spc="-1">
              <a:solidFill>
                <a:srgbClr val="878375"/>
              </a:solidFill>
              <a:latin typeface="Arial"/>
            </a:endParaRPr>
          </a:p>
          <a:p>
            <a:pPr marL="7920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endParaRPr lang="fr-FR" sz="2000" b="1" strike="noStrike" spc="-1">
              <a:solidFill>
                <a:srgbClr val="878375"/>
              </a:solidFill>
              <a:latin typeface="Arial"/>
            </a:endParaRPr>
          </a:p>
          <a:p>
            <a:pPr marL="271440" indent="-263160">
              <a:lnSpc>
                <a:spcPct val="100000"/>
              </a:lnSpc>
              <a:spcBef>
                <a:spcPts val="400"/>
              </a:spcBef>
              <a:buSzPct val="100000"/>
              <a:buBlip>
                <a:blip r:embed="rId2"/>
              </a:buBlip>
              <a:tabLst>
                <a:tab pos="0" algn="l"/>
              </a:tabLst>
            </a:pPr>
            <a:r>
              <a:rPr lang="en-US" sz="2000" b="0" strike="noStrike" spc="-1">
                <a:solidFill>
                  <a:srgbClr val="35B3B8"/>
                </a:solidFill>
                <a:latin typeface="Century Gothic"/>
                <a:ea typeface="Arial"/>
              </a:rPr>
              <a:t>Transfer Network: </a:t>
            </a:r>
            <a:r>
              <a:rPr lang="it-IT" sz="2000" b="0" strike="noStrike" spc="-1">
                <a:solidFill>
                  <a:srgbClr val="878375"/>
                </a:solidFill>
                <a:latin typeface="Century Gothic"/>
                <a:ea typeface="Arial"/>
              </a:rPr>
              <a:t>per migliorare le capacità delle città di implementare politiche/strategie integrate tramite il </a:t>
            </a:r>
            <a:r>
              <a:rPr lang="it-IT" sz="2000" b="0" i="1" strike="noStrike" spc="-1">
                <a:solidFill>
                  <a:srgbClr val="878375"/>
                </a:solidFill>
                <a:latin typeface="Century Gothic"/>
                <a:ea typeface="Arial"/>
              </a:rPr>
              <a:t>riadattamento, lo scambio e il riuso</a:t>
            </a:r>
            <a:r>
              <a:rPr lang="it-IT" sz="2000" b="0" strike="noStrike" spc="-1">
                <a:solidFill>
                  <a:srgbClr val="878375"/>
                </a:solidFill>
                <a:latin typeface="Century Gothic"/>
                <a:ea typeface="Arial"/>
              </a:rPr>
              <a:t>, a livello locale, delle buone pratiche identificate nel campo dello sviluppo sostenibile urbano integrato</a:t>
            </a:r>
            <a:endParaRPr lang="fr-FR" sz="2000" b="1" strike="noStrike" spc="-1">
              <a:solidFill>
                <a:srgbClr val="878375"/>
              </a:solidFill>
              <a:latin typeface="Arial"/>
            </a:endParaRPr>
          </a:p>
          <a:p>
            <a:pPr marL="7920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endParaRPr lang="fr-FR" sz="2000" b="1" strike="noStrike" spc="-1">
              <a:solidFill>
                <a:srgbClr val="878375"/>
              </a:solidFill>
              <a:latin typeface="Arial"/>
            </a:endParaRPr>
          </a:p>
          <a:p>
            <a:pPr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endParaRPr lang="fr-FR" sz="2000" b="1" strike="noStrike" spc="-1">
              <a:solidFill>
                <a:srgbClr val="878375"/>
              </a:solidFill>
              <a:latin typeface="Arial"/>
            </a:endParaRPr>
          </a:p>
          <a:p>
            <a:pPr marL="7920">
              <a:lnSpc>
                <a:spcPct val="100000"/>
              </a:lnSpc>
              <a:spcBef>
                <a:spcPts val="479"/>
              </a:spcBef>
              <a:tabLst>
                <a:tab pos="0" algn="l"/>
              </a:tabLst>
            </a:pPr>
            <a:endParaRPr lang="fr-FR" sz="2000" b="1" strike="noStrike" spc="-1">
              <a:solidFill>
                <a:srgbClr val="878375"/>
              </a:solidFill>
              <a:latin typeface="Arial"/>
            </a:endParaRPr>
          </a:p>
        </p:txBody>
      </p:sp>
      <p:sp>
        <p:nvSpPr>
          <p:cNvPr id="153" name="TextShape 4"/>
          <p:cNvSpPr txBox="1"/>
          <p:nvPr/>
        </p:nvSpPr>
        <p:spPr>
          <a:xfrm>
            <a:off x="226080" y="1262520"/>
            <a:ext cx="7703640" cy="492120"/>
          </a:xfrm>
          <a:prstGeom prst="rect">
            <a:avLst/>
          </a:prstGeom>
          <a:noFill/>
          <a:ln w="0">
            <a:noFill/>
          </a:ln>
        </p:spPr>
        <p:txBody>
          <a:bodyPr lIns="288000" tIns="0" rIns="0" bIns="0" anchor="b">
            <a:noAutofit/>
          </a:bodyPr>
          <a:lstStyle/>
          <a:p>
            <a:pPr>
              <a:lnSpc>
                <a:spcPct val="100000"/>
              </a:lnSpc>
            </a:pPr>
            <a:r>
              <a:rPr lang="it-IT" sz="3200" b="1" strike="noStrike" spc="-1" dirty="0">
                <a:solidFill>
                  <a:srgbClr val="216CA2"/>
                </a:solidFill>
                <a:latin typeface="Century Gothic"/>
                <a:ea typeface="Century Gothic"/>
              </a:rPr>
              <a:t>Tipologie di Network URBACT III</a:t>
            </a:r>
            <a:endParaRPr lang="fr-FR" sz="3200" b="0" strike="noStrike" spc="-1" dirty="0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7EC0D4-C4D4-784B-B144-181491B88AD4}" type="slidenum">
              <a:rPr lang="fr-FR" smtClean="0"/>
              <a:pPr/>
              <a:t>7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" name="Espace réservé du texte 1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8" name="Picture 5" descr="TB-mockup1.jp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759" y="1560165"/>
            <a:ext cx="4754160" cy="520385"/>
          </a:xfrm>
          <a:prstGeom prst="rect">
            <a:avLst/>
          </a:prstGeom>
        </p:spPr>
      </p:pic>
      <p:pic>
        <p:nvPicPr>
          <p:cNvPr id="9" name="Image 8"/>
          <p:cNvPicPr/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11297" y="2080547"/>
            <a:ext cx="1895084" cy="193872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50092" y="4019274"/>
            <a:ext cx="3217499" cy="2143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URBACT's first e-University: event highlights and open resources | URBACT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35922" y="3772752"/>
            <a:ext cx="3195413" cy="2390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35922" y="1428629"/>
            <a:ext cx="2737921" cy="2344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ZoneTexte 5"/>
          <p:cNvSpPr txBox="1"/>
          <p:nvPr/>
        </p:nvSpPr>
        <p:spPr>
          <a:xfrm>
            <a:off x="1817783" y="351643"/>
            <a:ext cx="51228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 err="1">
                <a:solidFill>
                  <a:srgbClr val="35B3B8"/>
                </a:solidFill>
                <a:latin typeface="Century Gothic" panose="020B0502020202020204" pitchFamily="34" charset="0"/>
                <a:ea typeface="Century Gothic" charset="0"/>
                <a:cs typeface="Century Gothic" charset="0"/>
              </a:rPr>
              <a:t>Capacity</a:t>
            </a:r>
            <a:r>
              <a:rPr lang="fr-FR" sz="2800" b="1" dirty="0">
                <a:solidFill>
                  <a:srgbClr val="35B3B8"/>
                </a:solidFill>
                <a:latin typeface="Century Gothic" panose="020B0502020202020204" pitchFamily="34" charset="0"/>
                <a:ea typeface="Century Gothic" charset="0"/>
                <a:cs typeface="Century Gothic" charset="0"/>
              </a:rPr>
              <a:t> Building</a:t>
            </a:r>
            <a:endParaRPr lang="en-GB" sz="2800" b="1" dirty="0">
              <a:solidFill>
                <a:srgbClr val="35B3B8"/>
              </a:solidFill>
              <a:latin typeface="Century Gothic" panose="020B0502020202020204" pitchFamily="34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4521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7EC0D4-C4D4-784B-B144-181491B88AD4}" type="slidenum">
              <a:rPr lang="fr-FR" smtClean="0"/>
              <a:pPr/>
              <a:t>8</a:t>
            </a:fld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1817783" y="351644"/>
            <a:ext cx="51228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 err="1">
                <a:solidFill>
                  <a:srgbClr val="35B3B8"/>
                </a:solidFill>
                <a:latin typeface="Century Gothic" panose="020B0502020202020204" pitchFamily="34" charset="0"/>
                <a:ea typeface="Century Gothic" charset="0"/>
                <a:cs typeface="Century Gothic" charset="0"/>
              </a:rPr>
              <a:t>Capitalizzazione</a:t>
            </a:r>
            <a:r>
              <a:rPr lang="fr-FR" sz="2800" b="1" dirty="0">
                <a:solidFill>
                  <a:srgbClr val="35B3B8"/>
                </a:solidFill>
                <a:latin typeface="Century Gothic" panose="020B0502020202020204" pitchFamily="34" charset="0"/>
                <a:ea typeface="Century Gothic" charset="0"/>
                <a:cs typeface="Century Gothic" charset="0"/>
              </a:rPr>
              <a:t> delle </a:t>
            </a:r>
            <a:r>
              <a:rPr lang="fr-FR" sz="2800" b="1" dirty="0" err="1">
                <a:solidFill>
                  <a:srgbClr val="35B3B8"/>
                </a:solidFill>
                <a:latin typeface="Century Gothic" panose="020B0502020202020204" pitchFamily="34" charset="0"/>
                <a:ea typeface="Century Gothic" charset="0"/>
                <a:cs typeface="Century Gothic" charset="0"/>
              </a:rPr>
              <a:t>conoscenze</a:t>
            </a:r>
            <a:endParaRPr lang="en-GB" sz="2800" b="1" dirty="0">
              <a:solidFill>
                <a:srgbClr val="35B3B8"/>
              </a:solidFill>
              <a:latin typeface="Century Gothic" panose="020B0502020202020204" pitchFamily="34" charset="0"/>
              <a:ea typeface="Century Gothic" charset="0"/>
              <a:cs typeface="Century Gothic" charset="0"/>
            </a:endParaRPr>
          </a:p>
        </p:txBody>
      </p:sp>
      <p:pic>
        <p:nvPicPr>
          <p:cNvPr id="8" name="Picture 5" descr="https://urbact.eu/sites/default/files/media/urbact_knowledge_hub_logo_0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7534" y="351643"/>
            <a:ext cx="1458445" cy="193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3867" y="2580175"/>
            <a:ext cx="3960469" cy="3514957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660000">
            <a:off x="2783338" y="1991838"/>
            <a:ext cx="2016325" cy="3665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" y="1769678"/>
            <a:ext cx="2740307" cy="2567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90280"/>
      </p:ext>
    </p:extLst>
  </p:cSld>
  <p:clrMapOvr>
    <a:masterClrMapping/>
  </p:clrMapOvr>
  <p:transition spd="slow">
    <p:cove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TextShape 1"/>
          <p:cNvSpPr txBox="1"/>
          <p:nvPr/>
        </p:nvSpPr>
        <p:spPr>
          <a:xfrm>
            <a:off x="360000" y="6480000"/>
            <a:ext cx="3085920" cy="201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>
            <a:noAutofit/>
          </a:bodyPr>
          <a:lstStyle/>
          <a:p>
            <a:endParaRPr lang="it-IT" sz="2400" b="0" strike="noStrike" spc="-1">
              <a:latin typeface="Times New Roman"/>
            </a:endParaRPr>
          </a:p>
        </p:txBody>
      </p:sp>
      <p:sp>
        <p:nvSpPr>
          <p:cNvPr id="155" name="TextShape 2"/>
          <p:cNvSpPr txBox="1"/>
          <p:nvPr/>
        </p:nvSpPr>
        <p:spPr>
          <a:xfrm>
            <a:off x="8666280" y="6361921"/>
            <a:ext cx="367920" cy="363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fld id="{BA993AA8-49F3-407A-A7FB-E81DFC1A1544}" type="slidenum">
              <a:rPr lang="fr-FR" sz="1050" b="0" strike="noStrike" spc="-1">
                <a:solidFill>
                  <a:srgbClr val="FFFFFF"/>
                </a:solidFill>
                <a:latin typeface="Calibri"/>
                <a:ea typeface="ＭＳ Ｐゴシック"/>
              </a:rPr>
              <a:t>9</a:t>
            </a:fld>
            <a:endParaRPr lang="it-IT" sz="1050" b="0" strike="noStrike" spc="-1">
              <a:latin typeface="Times New Roman"/>
            </a:endParaRPr>
          </a:p>
        </p:txBody>
      </p:sp>
      <p:sp>
        <p:nvSpPr>
          <p:cNvPr id="156" name="TextShape 3"/>
          <p:cNvSpPr txBox="1"/>
          <p:nvPr/>
        </p:nvSpPr>
        <p:spPr>
          <a:xfrm>
            <a:off x="686880" y="2001505"/>
            <a:ext cx="7807680" cy="3682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>
            <a:normAutofit fontScale="89500"/>
          </a:bodyPr>
          <a:lstStyle/>
          <a:p>
            <a:pPr marL="271440" indent="-263160">
              <a:lnSpc>
                <a:spcPct val="100000"/>
              </a:lnSpc>
              <a:spcBef>
                <a:spcPts val="400"/>
              </a:spcBef>
              <a:buSzPct val="100000"/>
              <a:buBlip>
                <a:blip r:embed="rId2"/>
              </a:buBlip>
            </a:pPr>
            <a:r>
              <a:rPr lang="it-IT" sz="2000" b="0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Migliorare le </a:t>
            </a:r>
            <a:r>
              <a:rPr lang="it-IT" sz="2000" b="0" i="1" u="sng" strike="noStrike" spc="-1" dirty="0">
                <a:solidFill>
                  <a:srgbClr val="35B3B8"/>
                </a:solidFill>
                <a:uFillTx/>
                <a:latin typeface="Century Gothic"/>
                <a:ea typeface="Arial"/>
              </a:rPr>
              <a:t>capacità delle città di gestire </a:t>
            </a:r>
            <a:r>
              <a:rPr lang="it-IT" sz="2000" b="0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politiche e progetti di sviluppo urbano sostenibile in maniera integrata e partecipativa;</a:t>
            </a:r>
            <a:endParaRPr lang="fr-FR" sz="2000" b="1" strike="noStrike" spc="-1" dirty="0">
              <a:solidFill>
                <a:srgbClr val="878375"/>
              </a:solidFill>
              <a:latin typeface="Arial"/>
            </a:endParaRPr>
          </a:p>
          <a:p>
            <a:pPr marL="7920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endParaRPr lang="fr-FR" sz="2000" b="1" strike="noStrike" spc="-1" dirty="0">
              <a:solidFill>
                <a:srgbClr val="878375"/>
              </a:solidFill>
              <a:latin typeface="Arial"/>
            </a:endParaRPr>
          </a:p>
          <a:p>
            <a:pPr marL="271440" indent="-263160">
              <a:lnSpc>
                <a:spcPct val="100000"/>
              </a:lnSpc>
              <a:spcBef>
                <a:spcPts val="400"/>
              </a:spcBef>
              <a:buSzPct val="100000"/>
              <a:buBlip>
                <a:blip r:embed="rId2"/>
              </a:buBlip>
              <a:tabLst>
                <a:tab pos="0" algn="l"/>
              </a:tabLst>
            </a:pPr>
            <a:r>
              <a:rPr lang="it-IT" sz="2000" b="0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Migliorare le </a:t>
            </a:r>
            <a:r>
              <a:rPr lang="it-IT" sz="2000" b="0" i="1" u="sng" strike="noStrike" spc="-1" dirty="0">
                <a:solidFill>
                  <a:srgbClr val="35B3B8"/>
                </a:solidFill>
                <a:uFillTx/>
                <a:latin typeface="Century Gothic"/>
                <a:ea typeface="Arial"/>
              </a:rPr>
              <a:t>capacità delle città di pianificare </a:t>
            </a:r>
            <a:r>
              <a:rPr lang="it-IT" sz="2000" b="0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delle politiche/strategie di sviluppo urbano sostenibile</a:t>
            </a:r>
            <a:endParaRPr lang="fr-FR" sz="2000" b="1" strike="noStrike" spc="-1" dirty="0">
              <a:solidFill>
                <a:srgbClr val="878375"/>
              </a:solidFill>
              <a:latin typeface="Arial"/>
            </a:endParaRPr>
          </a:p>
          <a:p>
            <a:pPr marL="7920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endParaRPr lang="fr-FR" sz="2000" b="1" strike="noStrike" spc="-1" dirty="0">
              <a:solidFill>
                <a:srgbClr val="878375"/>
              </a:solidFill>
              <a:latin typeface="Arial"/>
            </a:endParaRPr>
          </a:p>
          <a:p>
            <a:pPr marL="271440" indent="-263160">
              <a:lnSpc>
                <a:spcPct val="100000"/>
              </a:lnSpc>
              <a:spcBef>
                <a:spcPts val="400"/>
              </a:spcBef>
              <a:buSzPct val="100000"/>
              <a:buBlip>
                <a:blip r:embed="rId2"/>
              </a:buBlip>
              <a:tabLst>
                <a:tab pos="0" algn="l"/>
              </a:tabLst>
            </a:pPr>
            <a:r>
              <a:rPr lang="it-IT" sz="2000" b="0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Migliorare le </a:t>
            </a:r>
            <a:r>
              <a:rPr lang="it-IT" sz="2000" b="0" i="1" u="sng" strike="noStrike" spc="-1" dirty="0">
                <a:solidFill>
                  <a:srgbClr val="35B3B8"/>
                </a:solidFill>
                <a:uFillTx/>
                <a:latin typeface="Century Gothic"/>
                <a:ea typeface="Arial"/>
              </a:rPr>
              <a:t>capacità delle città di implementare </a:t>
            </a:r>
            <a:r>
              <a:rPr lang="it-IT" sz="2000" b="0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politiche/strategie di sviluppo urbano sostenibile</a:t>
            </a:r>
            <a:endParaRPr lang="fr-FR" sz="2000" b="1" strike="noStrike" spc="-1" dirty="0">
              <a:solidFill>
                <a:srgbClr val="878375"/>
              </a:solidFill>
              <a:latin typeface="Arial"/>
            </a:endParaRPr>
          </a:p>
          <a:p>
            <a:pPr marL="7920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endParaRPr lang="fr-FR" sz="2000" b="1" strike="noStrike" spc="-1" dirty="0">
              <a:solidFill>
                <a:srgbClr val="878375"/>
              </a:solidFill>
              <a:latin typeface="Arial"/>
            </a:endParaRPr>
          </a:p>
          <a:p>
            <a:pPr marL="271440" indent="-263160">
              <a:lnSpc>
                <a:spcPct val="100000"/>
              </a:lnSpc>
              <a:spcBef>
                <a:spcPts val="400"/>
              </a:spcBef>
              <a:buSzPct val="100000"/>
              <a:buBlip>
                <a:blip r:embed="rId2"/>
              </a:buBlip>
              <a:tabLst>
                <a:tab pos="0" algn="l"/>
              </a:tabLst>
            </a:pPr>
            <a:r>
              <a:rPr lang="it-IT" sz="2000" b="0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Garantire che i responsabili delle politiche urbane, i decisori, i tecnici </a:t>
            </a:r>
            <a:r>
              <a:rPr lang="it-IT" sz="2000" b="0" i="1" u="sng" strike="noStrike" spc="-1" dirty="0">
                <a:solidFill>
                  <a:srgbClr val="35B3B8"/>
                </a:solidFill>
                <a:uFillTx/>
                <a:latin typeface="Century Gothic"/>
                <a:ea typeface="Arial"/>
              </a:rPr>
              <a:t>abbiano accesso a una conoscenza e condividano il know-how</a:t>
            </a:r>
            <a:r>
              <a:rPr lang="it-IT" sz="2000" b="0" strike="noStrike" spc="-1" dirty="0">
                <a:solidFill>
                  <a:srgbClr val="35B3B8"/>
                </a:solidFill>
                <a:latin typeface="Century Gothic"/>
                <a:ea typeface="Arial"/>
              </a:rPr>
              <a:t> </a:t>
            </a:r>
            <a:r>
              <a:rPr lang="it-IT" sz="2000" b="0" strike="noStrike" spc="-1" dirty="0">
                <a:solidFill>
                  <a:srgbClr val="878375"/>
                </a:solidFill>
                <a:latin typeface="Century Gothic"/>
                <a:ea typeface="Arial"/>
              </a:rPr>
              <a:t>riguardo tutti gli aspetti dello sviluppo urbano sostenibile</a:t>
            </a:r>
            <a:endParaRPr lang="fr-FR" sz="2000" b="1" strike="noStrike" spc="-1" dirty="0">
              <a:solidFill>
                <a:srgbClr val="878375"/>
              </a:solidFill>
              <a:latin typeface="Arial"/>
            </a:endParaRPr>
          </a:p>
        </p:txBody>
      </p:sp>
      <p:sp>
        <p:nvSpPr>
          <p:cNvPr id="157" name="TextShape 4"/>
          <p:cNvSpPr txBox="1"/>
          <p:nvPr/>
        </p:nvSpPr>
        <p:spPr>
          <a:xfrm>
            <a:off x="461160" y="1315080"/>
            <a:ext cx="7703640" cy="492120"/>
          </a:xfrm>
          <a:prstGeom prst="rect">
            <a:avLst/>
          </a:prstGeom>
          <a:noFill/>
          <a:ln w="0">
            <a:noFill/>
          </a:ln>
        </p:spPr>
        <p:txBody>
          <a:bodyPr lIns="288000" tIns="0" rIns="0" bIns="0" anchor="b">
            <a:noAutofit/>
          </a:bodyPr>
          <a:lstStyle/>
          <a:p>
            <a:pPr>
              <a:lnSpc>
                <a:spcPct val="100000"/>
              </a:lnSpc>
            </a:pPr>
            <a:r>
              <a:rPr lang="it-IT" sz="3200" b="1" strike="noStrike" spc="-1">
                <a:solidFill>
                  <a:srgbClr val="216CA2"/>
                </a:solidFill>
                <a:latin typeface="Century Gothic"/>
                <a:ea typeface="Century Gothic"/>
              </a:rPr>
              <a:t>Obiettivi principali</a:t>
            </a:r>
            <a:endParaRPr lang="fr-FR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ECAA48"/>
      </a:dk2>
      <a:lt2>
        <a:srgbClr val="FACE39"/>
      </a:lt2>
      <a:accent1>
        <a:srgbClr val="216CA2"/>
      </a:accent1>
      <a:accent2>
        <a:srgbClr val="35B2B8"/>
      </a:accent2>
      <a:accent3>
        <a:srgbClr val="AE1E75"/>
      </a:accent3>
      <a:accent4>
        <a:srgbClr val="84B63F"/>
      </a:accent4>
      <a:accent5>
        <a:srgbClr val="1B9782"/>
      </a:accent5>
      <a:accent6>
        <a:srgbClr val="7E6A9B"/>
      </a:accent6>
      <a:hlink>
        <a:srgbClr val="CFD1CC"/>
      </a:hlink>
      <a:folHlink>
        <a:srgbClr val="868274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ECAA48"/>
      </a:dk2>
      <a:lt2>
        <a:srgbClr val="FACE39"/>
      </a:lt2>
      <a:accent1>
        <a:srgbClr val="216CA2"/>
      </a:accent1>
      <a:accent2>
        <a:srgbClr val="35B2B8"/>
      </a:accent2>
      <a:accent3>
        <a:srgbClr val="AE1E75"/>
      </a:accent3>
      <a:accent4>
        <a:srgbClr val="84B63F"/>
      </a:accent4>
      <a:accent5>
        <a:srgbClr val="1B9782"/>
      </a:accent5>
      <a:accent6>
        <a:srgbClr val="7E6A9B"/>
      </a:accent6>
      <a:hlink>
        <a:srgbClr val="CFD1CC"/>
      </a:hlink>
      <a:folHlink>
        <a:srgbClr val="868274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ECAA48"/>
      </a:dk2>
      <a:lt2>
        <a:srgbClr val="FACE39"/>
      </a:lt2>
      <a:accent1>
        <a:srgbClr val="216CA2"/>
      </a:accent1>
      <a:accent2>
        <a:srgbClr val="35B2B8"/>
      </a:accent2>
      <a:accent3>
        <a:srgbClr val="AE1E75"/>
      </a:accent3>
      <a:accent4>
        <a:srgbClr val="84B63F"/>
      </a:accent4>
      <a:accent5>
        <a:srgbClr val="1B9782"/>
      </a:accent5>
      <a:accent6>
        <a:srgbClr val="7E6A9B"/>
      </a:accent6>
      <a:hlink>
        <a:srgbClr val="CFD1CC"/>
      </a:hlink>
      <a:folHlink>
        <a:srgbClr val="868274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URBACT-GeneralPresentation-161028">
  <a:themeElements>
    <a:clrScheme name="URBACT 2">
      <a:dk1>
        <a:srgbClr val="000000"/>
      </a:dk1>
      <a:lt1>
        <a:srgbClr val="E4843B"/>
      </a:lt1>
      <a:dk2>
        <a:srgbClr val="ECAA48"/>
      </a:dk2>
      <a:lt2>
        <a:srgbClr val="FACE39"/>
      </a:lt2>
      <a:accent1>
        <a:srgbClr val="216CA2"/>
      </a:accent1>
      <a:accent2>
        <a:srgbClr val="35B2B8"/>
      </a:accent2>
      <a:accent3>
        <a:srgbClr val="AE1E75"/>
      </a:accent3>
      <a:accent4>
        <a:srgbClr val="84B63F"/>
      </a:accent4>
      <a:accent5>
        <a:srgbClr val="1B9782"/>
      </a:accent5>
      <a:accent6>
        <a:srgbClr val="7E6A9B"/>
      </a:accent6>
      <a:hlink>
        <a:srgbClr val="CFD1CC"/>
      </a:hlink>
      <a:folHlink>
        <a:srgbClr val="868274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URBACT-PwpT-GeneralPresentation" id="{ADE52F00-850E-7E42-B7E2-56F7EAB0F34A}" vid="{C3CE40BD-2744-7A4C-A826-9B10038D92CF}"/>
    </a:ext>
  </a:extLst>
</a:theme>
</file>

<file path=ppt/theme/theme5.xml><?xml version="1.0" encoding="utf-8"?>
<a:theme xmlns:a="http://schemas.openxmlformats.org/drawingml/2006/main" name="1_URBACT-GeneralPresentation-161028">
  <a:themeElements>
    <a:clrScheme name="URBACT 2">
      <a:dk1>
        <a:srgbClr val="000000"/>
      </a:dk1>
      <a:lt1>
        <a:srgbClr val="E4843B"/>
      </a:lt1>
      <a:dk2>
        <a:srgbClr val="ECAA48"/>
      </a:dk2>
      <a:lt2>
        <a:srgbClr val="FACE39"/>
      </a:lt2>
      <a:accent1>
        <a:srgbClr val="216CA2"/>
      </a:accent1>
      <a:accent2>
        <a:srgbClr val="35B2B8"/>
      </a:accent2>
      <a:accent3>
        <a:srgbClr val="AE1E75"/>
      </a:accent3>
      <a:accent4>
        <a:srgbClr val="84B63F"/>
      </a:accent4>
      <a:accent5>
        <a:srgbClr val="1B9782"/>
      </a:accent5>
      <a:accent6>
        <a:srgbClr val="7E6A9B"/>
      </a:accent6>
      <a:hlink>
        <a:srgbClr val="CFD1CC"/>
      </a:hlink>
      <a:folHlink>
        <a:srgbClr val="868274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URBACT-PwpT-GeneralPresentation" id="{ADE52F00-850E-7E42-B7E2-56F7EAB0F34A}" vid="{C3CE40BD-2744-7A4C-A826-9B10038D92CF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ECAA48"/>
      </a:dk2>
      <a:lt2>
        <a:srgbClr val="FACE39"/>
      </a:lt2>
      <a:accent1>
        <a:srgbClr val="216CA2"/>
      </a:accent1>
      <a:accent2>
        <a:srgbClr val="35B2B8"/>
      </a:accent2>
      <a:accent3>
        <a:srgbClr val="AE1E75"/>
      </a:accent3>
      <a:accent4>
        <a:srgbClr val="84B63F"/>
      </a:accent4>
      <a:accent5>
        <a:srgbClr val="1B9782"/>
      </a:accent5>
      <a:accent6>
        <a:srgbClr val="7E6A9B"/>
      </a:accent6>
      <a:hlink>
        <a:srgbClr val="CFD1CC"/>
      </a:hlink>
      <a:folHlink>
        <a:srgbClr val="868274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URBACT-GeneralPresentation-161028</Template>
  <TotalTime>1713</TotalTime>
  <Words>1979</Words>
  <Application>Microsoft Office PowerPoint</Application>
  <PresentationFormat>Personalizzato</PresentationFormat>
  <Paragraphs>277</Paragraphs>
  <Slides>36</Slides>
  <Notes>26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11</vt:i4>
      </vt:variant>
      <vt:variant>
        <vt:lpstr>Tema</vt:lpstr>
      </vt:variant>
      <vt:variant>
        <vt:i4>5</vt:i4>
      </vt:variant>
      <vt:variant>
        <vt:lpstr>Titoli diapositive</vt:lpstr>
      </vt:variant>
      <vt:variant>
        <vt:i4>36</vt:i4>
      </vt:variant>
    </vt:vector>
  </HeadingPairs>
  <TitlesOfParts>
    <vt:vector size="52" baseType="lpstr">
      <vt:lpstr>AppleSymbols</vt:lpstr>
      <vt:lpstr>Arial</vt:lpstr>
      <vt:lpstr>Calibri</vt:lpstr>
      <vt:lpstr>Cambria</vt:lpstr>
      <vt:lpstr>Century Gothic</vt:lpstr>
      <vt:lpstr>Comic Sans MS</vt:lpstr>
      <vt:lpstr>DIN-LightAlternate</vt:lpstr>
      <vt:lpstr>Helvetica</vt:lpstr>
      <vt:lpstr>Symbol</vt:lpstr>
      <vt:lpstr>Times New Roman</vt:lpstr>
      <vt:lpstr>Wingdings</vt:lpstr>
      <vt:lpstr>Office Theme</vt:lpstr>
      <vt:lpstr>Office Theme</vt:lpstr>
      <vt:lpstr>Office Theme</vt:lpstr>
      <vt:lpstr>URBACT-GeneralPresentation-161028</vt:lpstr>
      <vt:lpstr>1_URBACT-GeneralPresentation-161028</vt:lpstr>
      <vt:lpstr>Presentazione standard di PowerPoint</vt:lpstr>
      <vt:lpstr>Presentazione standard di PowerPoint</vt:lpstr>
      <vt:lpstr>URBACT favorisce lo scambio tra le città come programma della European Territorial Cooperation (ETC)  cofinanziato da FESR e Stati membri dell’UE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Campagna Time to Share!</vt:lpstr>
      <vt:lpstr>Presentazione standard di PowerPoint</vt:lpstr>
      <vt:lpstr>    5 Iniziative Nazionali finanziate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Cosa ci si aspetta dalle città partecipanti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>Datar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Kristijan RADOJCIC</dc:creator>
  <cp:lastModifiedBy>elisa filippi</cp:lastModifiedBy>
  <cp:revision>149</cp:revision>
  <dcterms:created xsi:type="dcterms:W3CDTF">2016-12-02T13:50:28Z</dcterms:created>
  <dcterms:modified xsi:type="dcterms:W3CDTF">2021-04-15T12:18:06Z</dcterms:modified>
  <dc:language>it-IT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9</vt:i4>
  </property>
  <property fmtid="{D5CDD505-2E9C-101B-9397-08002B2CF9AE}" pid="3" name="PresentationFormat">
    <vt:lpwstr>Personalizzato</vt:lpwstr>
  </property>
  <property fmtid="{D5CDD505-2E9C-101B-9397-08002B2CF9AE}" pid="4" name="Slides">
    <vt:i4>16</vt:i4>
  </property>
</Properties>
</file>